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  <p:sldMasterId id="214748382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7" r:id="rId7"/>
    <p:sldId id="273" r:id="rId8"/>
    <p:sldId id="272" r:id="rId9"/>
    <p:sldId id="266" r:id="rId10"/>
    <p:sldId id="268" r:id="rId11"/>
    <p:sldId id="270" r:id="rId12"/>
    <p:sldId id="269" r:id="rId13"/>
    <p:sldId id="264" r:id="rId14"/>
    <p:sldId id="261" r:id="rId15"/>
    <p:sldId id="271" r:id="rId16"/>
    <p:sldId id="262" r:id="rId17"/>
    <p:sldId id="263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65909-AEAD-4753-9E3C-603EF7C20483}" v="2" dt="2023-06-20T22:20:50.295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le Heaney" userId="68267703-ea8e-4b3e-928d-380375443795" providerId="ADAL" clId="{859648E0-8382-4A87-9AA6-0CD3C059DD74}"/>
    <pc:docChg chg="undo custSel addSld delSld modSld sldOrd modMainMaster">
      <pc:chgData name="Krystle Heaney" userId="68267703-ea8e-4b3e-928d-380375443795" providerId="ADAL" clId="{859648E0-8382-4A87-9AA6-0CD3C059DD74}" dt="2022-12-22T00:34:44.980" v="6008" actId="20577"/>
      <pc:docMkLst>
        <pc:docMk/>
      </pc:docMkLst>
      <pc:sldChg chg="addSp modSp mod">
        <pc:chgData name="Krystle Heaney" userId="68267703-ea8e-4b3e-928d-380375443795" providerId="ADAL" clId="{859648E0-8382-4A87-9AA6-0CD3C059DD74}" dt="2022-12-22T00:15:42.265" v="5100" actId="962"/>
        <pc:sldMkLst>
          <pc:docMk/>
          <pc:sldMk cId="1920111014" sldId="256"/>
        </pc:sldMkLst>
        <pc:spChg chg="mod">
          <ac:chgData name="Krystle Heaney" userId="68267703-ea8e-4b3e-928d-380375443795" providerId="ADAL" clId="{859648E0-8382-4A87-9AA6-0CD3C059DD74}" dt="2022-12-21T00:13:13.268" v="118" actId="20577"/>
          <ac:spMkLst>
            <pc:docMk/>
            <pc:sldMk cId="1920111014" sldId="256"/>
            <ac:spMk id="2" creationId="{00000000-0000-0000-0000-000000000000}"/>
          </ac:spMkLst>
        </pc:spChg>
        <pc:spChg chg="mod">
          <ac:chgData name="Krystle Heaney" userId="68267703-ea8e-4b3e-928d-380375443795" providerId="ADAL" clId="{859648E0-8382-4A87-9AA6-0CD3C059DD74}" dt="2022-12-22T00:09:10.275" v="5008" actId="5793"/>
          <ac:spMkLst>
            <pc:docMk/>
            <pc:sldMk cId="1920111014" sldId="256"/>
            <ac:spMk id="3" creationId="{00000000-0000-0000-0000-000000000000}"/>
          </ac:spMkLst>
        </pc:spChg>
        <pc:picChg chg="add mod">
          <ac:chgData name="Krystle Heaney" userId="68267703-ea8e-4b3e-928d-380375443795" providerId="ADAL" clId="{859648E0-8382-4A87-9AA6-0CD3C059DD74}" dt="2022-12-22T00:15:42.265" v="5100" actId="962"/>
          <ac:picMkLst>
            <pc:docMk/>
            <pc:sldMk cId="1920111014" sldId="256"/>
            <ac:picMk id="4" creationId="{1FA0C82D-A60C-FA97-0702-910888CABFB9}"/>
          </ac:picMkLst>
        </pc:picChg>
      </pc:sldChg>
      <pc:sldChg chg="addSp delSp modSp mod">
        <pc:chgData name="Krystle Heaney" userId="68267703-ea8e-4b3e-928d-380375443795" providerId="ADAL" clId="{859648E0-8382-4A87-9AA6-0CD3C059DD74}" dt="2022-12-21T23:34:28.549" v="4310" actId="20577"/>
        <pc:sldMkLst>
          <pc:docMk/>
          <pc:sldMk cId="2128536031" sldId="257"/>
        </pc:sldMkLst>
        <pc:spChg chg="mod">
          <ac:chgData name="Krystle Heaney" userId="68267703-ea8e-4b3e-928d-380375443795" providerId="ADAL" clId="{859648E0-8382-4A87-9AA6-0CD3C059DD74}" dt="2022-12-21T00:13:54.519" v="220" actId="20577"/>
          <ac:spMkLst>
            <pc:docMk/>
            <pc:sldMk cId="2128536031" sldId="257"/>
            <ac:spMk id="13" creationId="{00000000-0000-0000-0000-000000000000}"/>
          </ac:spMkLst>
        </pc:spChg>
        <pc:spChg chg="mod">
          <ac:chgData name="Krystle Heaney" userId="68267703-ea8e-4b3e-928d-380375443795" providerId="ADAL" clId="{859648E0-8382-4A87-9AA6-0CD3C059DD74}" dt="2022-12-21T23:34:28.549" v="4310" actId="20577"/>
          <ac:spMkLst>
            <pc:docMk/>
            <pc:sldMk cId="2128536031" sldId="257"/>
            <ac:spMk id="14" creationId="{00000000-0000-0000-0000-000000000000}"/>
          </ac:spMkLst>
        </pc:spChg>
        <pc:picChg chg="add del mod">
          <ac:chgData name="Krystle Heaney" userId="68267703-ea8e-4b3e-928d-380375443795" providerId="ADAL" clId="{859648E0-8382-4A87-9AA6-0CD3C059DD74}" dt="2022-12-21T18:56:17.690" v="2541" actId="478"/>
          <ac:picMkLst>
            <pc:docMk/>
            <pc:sldMk cId="2128536031" sldId="257"/>
            <ac:picMk id="3" creationId="{FAD34874-445A-4E43-E192-B2688021A946}"/>
          </ac:picMkLst>
        </pc:picChg>
        <pc:picChg chg="add del mod">
          <ac:chgData name="Krystle Heaney" userId="68267703-ea8e-4b3e-928d-380375443795" providerId="ADAL" clId="{859648E0-8382-4A87-9AA6-0CD3C059DD74}" dt="2022-12-21T18:57:22.341" v="2547" actId="478"/>
          <ac:picMkLst>
            <pc:docMk/>
            <pc:sldMk cId="2128536031" sldId="257"/>
            <ac:picMk id="5" creationId="{8671D28A-8B3F-7E6E-E67B-E396D6FBF70B}"/>
          </ac:picMkLst>
        </pc:picChg>
        <pc:picChg chg="add mod">
          <ac:chgData name="Krystle Heaney" userId="68267703-ea8e-4b3e-928d-380375443795" providerId="ADAL" clId="{859648E0-8382-4A87-9AA6-0CD3C059DD74}" dt="2022-12-21T18:58:15.905" v="2551" actId="1440"/>
          <ac:picMkLst>
            <pc:docMk/>
            <pc:sldMk cId="2128536031" sldId="257"/>
            <ac:picMk id="7" creationId="{960624D5-B65A-A20E-CAFE-BAC26D981257}"/>
          </ac:picMkLst>
        </pc:picChg>
        <pc:picChg chg="add del mod">
          <ac:chgData name="Krystle Heaney" userId="68267703-ea8e-4b3e-928d-380375443795" providerId="ADAL" clId="{859648E0-8382-4A87-9AA6-0CD3C059DD74}" dt="2022-12-21T19:03:58.404" v="2581" actId="478"/>
          <ac:picMkLst>
            <pc:docMk/>
            <pc:sldMk cId="2128536031" sldId="257"/>
            <ac:picMk id="9" creationId="{ECD13569-1D77-B551-9F22-9D62EC139F8F}"/>
          </ac:picMkLst>
        </pc:picChg>
      </pc:sldChg>
      <pc:sldChg chg="addSp delSp modSp new mod">
        <pc:chgData name="Krystle Heaney" userId="68267703-ea8e-4b3e-928d-380375443795" providerId="ADAL" clId="{859648E0-8382-4A87-9AA6-0CD3C059DD74}" dt="2022-12-21T18:09:00.318" v="1617" actId="21"/>
        <pc:sldMkLst>
          <pc:docMk/>
          <pc:sldMk cId="1428176383" sldId="258"/>
        </pc:sldMkLst>
        <pc:spChg chg="mod">
          <ac:chgData name="Krystle Heaney" userId="68267703-ea8e-4b3e-928d-380375443795" providerId="ADAL" clId="{859648E0-8382-4A87-9AA6-0CD3C059DD74}" dt="2022-12-21T00:25:58.953" v="636" actId="20577"/>
          <ac:spMkLst>
            <pc:docMk/>
            <pc:sldMk cId="1428176383" sldId="258"/>
            <ac:spMk id="2" creationId="{97407D76-889B-B69F-6E65-F5BA7D38CAF1}"/>
          </ac:spMkLst>
        </pc:spChg>
        <pc:spChg chg="mod">
          <ac:chgData name="Krystle Heaney" userId="68267703-ea8e-4b3e-928d-380375443795" providerId="ADAL" clId="{859648E0-8382-4A87-9AA6-0CD3C059DD74}" dt="2022-12-21T17:44:35.338" v="1435" actId="27636"/>
          <ac:spMkLst>
            <pc:docMk/>
            <pc:sldMk cId="1428176383" sldId="258"/>
            <ac:spMk id="3" creationId="{6DF4C1ED-6246-5022-29DF-401B6D3B1B25}"/>
          </ac:spMkLst>
        </pc:spChg>
        <pc:spChg chg="add del mod">
          <ac:chgData name="Krystle Heaney" userId="68267703-ea8e-4b3e-928d-380375443795" providerId="ADAL" clId="{859648E0-8382-4A87-9AA6-0CD3C059DD74}" dt="2022-12-21T18:09:00.318" v="1617" actId="21"/>
          <ac:spMkLst>
            <pc:docMk/>
            <pc:sldMk cId="1428176383" sldId="258"/>
            <ac:spMk id="4" creationId="{4527ED6B-C361-2454-A4B6-D7C31D5C3FD6}"/>
          </ac:spMkLst>
        </pc:spChg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3847750985" sldId="258"/>
        </pc:sldMkLst>
      </pc:sldChg>
      <pc:sldChg chg="addSp delSp modSp new mod ord">
        <pc:chgData name="Krystle Heaney" userId="68267703-ea8e-4b3e-928d-380375443795" providerId="ADAL" clId="{859648E0-8382-4A87-9AA6-0CD3C059DD74}" dt="2022-12-22T00:19:01.300" v="5582" actId="962"/>
        <pc:sldMkLst>
          <pc:docMk/>
          <pc:sldMk cId="808952956" sldId="259"/>
        </pc:sldMkLst>
        <pc:spChg chg="mod">
          <ac:chgData name="Krystle Heaney" userId="68267703-ea8e-4b3e-928d-380375443795" providerId="ADAL" clId="{859648E0-8382-4A87-9AA6-0CD3C059DD74}" dt="2022-12-21T18:21:59.158" v="1816" actId="20577"/>
          <ac:spMkLst>
            <pc:docMk/>
            <pc:sldMk cId="808952956" sldId="259"/>
            <ac:spMk id="2" creationId="{A9C502D1-4575-F288-7DEF-24FDD9FCB87A}"/>
          </ac:spMkLst>
        </pc:spChg>
        <pc:spChg chg="mod">
          <ac:chgData name="Krystle Heaney" userId="68267703-ea8e-4b3e-928d-380375443795" providerId="ADAL" clId="{859648E0-8382-4A87-9AA6-0CD3C059DD74}" dt="2022-12-21T18:37:11.971" v="2488" actId="14100"/>
          <ac:spMkLst>
            <pc:docMk/>
            <pc:sldMk cId="808952956" sldId="259"/>
            <ac:spMk id="3" creationId="{36C7BF56-F159-3504-8E51-D45A0CE411DD}"/>
          </ac:spMkLst>
        </pc:spChg>
        <pc:picChg chg="add mod">
          <ac:chgData name="Krystle Heaney" userId="68267703-ea8e-4b3e-928d-380375443795" providerId="ADAL" clId="{859648E0-8382-4A87-9AA6-0CD3C059DD74}" dt="2022-12-22T00:18:27.096" v="5506" actId="962"/>
          <ac:picMkLst>
            <pc:docMk/>
            <pc:sldMk cId="808952956" sldId="259"/>
            <ac:picMk id="5" creationId="{9A17E6E4-01B8-22A9-9154-7438EF7052C5}"/>
          </ac:picMkLst>
        </pc:picChg>
        <pc:picChg chg="add del mod">
          <ac:chgData name="Krystle Heaney" userId="68267703-ea8e-4b3e-928d-380375443795" providerId="ADAL" clId="{859648E0-8382-4A87-9AA6-0CD3C059DD74}" dt="2022-12-21T18:36:02.946" v="2436" actId="478"/>
          <ac:picMkLst>
            <pc:docMk/>
            <pc:sldMk cId="808952956" sldId="259"/>
            <ac:picMk id="7" creationId="{9EED980D-0CC5-36A4-5E83-AE6E58FFCB38}"/>
          </ac:picMkLst>
        </pc:picChg>
        <pc:picChg chg="add del mod">
          <ac:chgData name="Krystle Heaney" userId="68267703-ea8e-4b3e-928d-380375443795" providerId="ADAL" clId="{859648E0-8382-4A87-9AA6-0CD3C059DD74}" dt="2022-12-21T18:36:04.901" v="2437" actId="478"/>
          <ac:picMkLst>
            <pc:docMk/>
            <pc:sldMk cId="808952956" sldId="259"/>
            <ac:picMk id="9" creationId="{DF662198-5E60-4E5D-121E-55DF8302992D}"/>
          </ac:picMkLst>
        </pc:picChg>
        <pc:picChg chg="add mod">
          <ac:chgData name="Krystle Heaney" userId="68267703-ea8e-4b3e-928d-380375443795" providerId="ADAL" clId="{859648E0-8382-4A87-9AA6-0CD3C059DD74}" dt="2022-12-22T00:18:09.503" v="5452" actId="962"/>
          <ac:picMkLst>
            <pc:docMk/>
            <pc:sldMk cId="808952956" sldId="259"/>
            <ac:picMk id="10" creationId="{8D0E0581-AC93-3728-D5BE-FBAC488682C9}"/>
          </ac:picMkLst>
        </pc:picChg>
        <pc:picChg chg="add mod modCrop">
          <ac:chgData name="Krystle Heaney" userId="68267703-ea8e-4b3e-928d-380375443795" providerId="ADAL" clId="{859648E0-8382-4A87-9AA6-0CD3C059DD74}" dt="2022-12-22T00:19:01.300" v="5582" actId="962"/>
          <ac:picMkLst>
            <pc:docMk/>
            <pc:sldMk cId="808952956" sldId="259"/>
            <ac:picMk id="11" creationId="{77CAAE58-8BB8-654B-C041-93A2F0F28EE4}"/>
          </ac:picMkLst>
        </pc:picChg>
      </pc:sldChg>
      <pc:sldChg chg="addSp delSp modSp new mod modNotesTx">
        <pc:chgData name="Krystle Heaney" userId="68267703-ea8e-4b3e-928d-380375443795" providerId="ADAL" clId="{859648E0-8382-4A87-9AA6-0CD3C059DD74}" dt="2022-12-22T00:34:44.980" v="6008" actId="20577"/>
        <pc:sldMkLst>
          <pc:docMk/>
          <pc:sldMk cId="3556531672" sldId="260"/>
        </pc:sldMkLst>
        <pc:spChg chg="mod">
          <ac:chgData name="Krystle Heaney" userId="68267703-ea8e-4b3e-928d-380375443795" providerId="ADAL" clId="{859648E0-8382-4A87-9AA6-0CD3C059DD74}" dt="2022-12-21T18:18:39.507" v="1750" actId="1076"/>
          <ac:spMkLst>
            <pc:docMk/>
            <pc:sldMk cId="3556531672" sldId="260"/>
            <ac:spMk id="2" creationId="{36B54803-B3CB-2E5A-3BB5-9130ED00828A}"/>
          </ac:spMkLst>
        </pc:spChg>
        <pc:spChg chg="del mod">
          <ac:chgData name="Krystle Heaney" userId="68267703-ea8e-4b3e-928d-380375443795" providerId="ADAL" clId="{859648E0-8382-4A87-9AA6-0CD3C059DD74}" dt="2022-12-21T18:09:03.741" v="1618"/>
          <ac:spMkLst>
            <pc:docMk/>
            <pc:sldMk cId="3556531672" sldId="260"/>
            <ac:spMk id="3" creationId="{06A907D6-AC32-C956-ED4C-F9BD8094BFCE}"/>
          </ac:spMkLst>
        </pc:spChg>
        <pc:spChg chg="del">
          <ac:chgData name="Krystle Heaney" userId="68267703-ea8e-4b3e-928d-380375443795" providerId="ADAL" clId="{859648E0-8382-4A87-9AA6-0CD3C059DD74}" dt="2022-12-21T17:49:49.287" v="1481" actId="931"/>
          <ac:spMkLst>
            <pc:docMk/>
            <pc:sldMk cId="3556531672" sldId="260"/>
            <ac:spMk id="4" creationId="{A8DAAF9F-6EC3-2A6F-233C-A42B19E67D7A}"/>
          </ac:spMkLst>
        </pc:spChg>
        <pc:spChg chg="add mod ord">
          <ac:chgData name="Krystle Heaney" userId="68267703-ea8e-4b3e-928d-380375443795" providerId="ADAL" clId="{859648E0-8382-4A87-9AA6-0CD3C059DD74}" dt="2022-12-22T00:34:44.980" v="6008" actId="20577"/>
          <ac:spMkLst>
            <pc:docMk/>
            <pc:sldMk cId="3556531672" sldId="260"/>
            <ac:spMk id="28" creationId="{6C49BF9E-232F-3DB9-DCCC-97A3289F9F6E}"/>
          </ac:spMkLst>
        </pc:spChg>
        <pc:spChg chg="add del mod">
          <ac:chgData name="Krystle Heaney" userId="68267703-ea8e-4b3e-928d-380375443795" providerId="ADAL" clId="{859648E0-8382-4A87-9AA6-0CD3C059DD74}" dt="2022-12-21T18:17:52.246" v="1746" actId="478"/>
          <ac:spMkLst>
            <pc:docMk/>
            <pc:sldMk cId="3556531672" sldId="260"/>
            <ac:spMk id="29" creationId="{1CAF5EF4-0AC8-EF36-A304-906347791DD8}"/>
          </ac:spMkLst>
        </pc:spChg>
        <pc:grpChg chg="add del mod">
          <ac:chgData name="Krystle Heaney" userId="68267703-ea8e-4b3e-928d-380375443795" providerId="ADAL" clId="{859648E0-8382-4A87-9AA6-0CD3C059DD74}" dt="2022-12-21T17:54:34.369" v="1493" actId="165"/>
          <ac:grpSpMkLst>
            <pc:docMk/>
            <pc:sldMk cId="3556531672" sldId="260"/>
            <ac:grpSpMk id="11" creationId="{68CA7718-CA0F-8BC8-EE57-C5CECB18B5EA}"/>
          </ac:grpSpMkLst>
        </pc:grpChg>
        <pc:grpChg chg="add mod ord">
          <ac:chgData name="Krystle Heaney" userId="68267703-ea8e-4b3e-928d-380375443795" providerId="ADAL" clId="{859648E0-8382-4A87-9AA6-0CD3C059DD74}" dt="2022-12-22T00:23:49.873" v="5990" actId="962"/>
          <ac:grpSpMkLst>
            <pc:docMk/>
            <pc:sldMk cId="3556531672" sldId="260"/>
            <ac:grpSpMk id="12" creationId="{1F352E12-898E-6931-7036-A1034CB3B48E}"/>
          </ac:grpSpMkLst>
        </pc:grpChg>
        <pc:grpChg chg="add mod">
          <ac:chgData name="Krystle Heaney" userId="68267703-ea8e-4b3e-928d-380375443795" providerId="ADAL" clId="{859648E0-8382-4A87-9AA6-0CD3C059DD74}" dt="2022-12-22T00:17:16.968" v="5248" actId="962"/>
          <ac:grpSpMkLst>
            <pc:docMk/>
            <pc:sldMk cId="3556531672" sldId="260"/>
            <ac:grpSpMk id="27" creationId="{D8A4F8E7-10E8-11A2-E3A7-FDF1FBE9764B}"/>
          </ac:grpSpMkLst>
        </pc:grpChg>
        <pc:grpChg chg="add mod">
          <ac:chgData name="Krystle Heaney" userId="68267703-ea8e-4b3e-928d-380375443795" providerId="ADAL" clId="{859648E0-8382-4A87-9AA6-0CD3C059DD74}" dt="2022-12-22T00:23:20.095" v="5857" actId="164"/>
          <ac:grpSpMkLst>
            <pc:docMk/>
            <pc:sldMk cId="3556531672" sldId="260"/>
            <ac:grpSpMk id="31" creationId="{9BF6D234-B6D9-F9E5-2638-3379B307D326}"/>
          </ac:grpSpMkLst>
        </pc:grpChg>
        <pc:grpChg chg="add mod ord">
          <ac:chgData name="Krystle Heaney" userId="68267703-ea8e-4b3e-928d-380375443795" providerId="ADAL" clId="{859648E0-8382-4A87-9AA6-0CD3C059DD74}" dt="2022-12-22T00:24:26.494" v="6005"/>
          <ac:grpSpMkLst>
            <pc:docMk/>
            <pc:sldMk cId="3556531672" sldId="260"/>
            <ac:grpSpMk id="34" creationId="{B7C0A16B-C2A5-C0DD-ECBD-76FBE116D4B8}"/>
          </ac:grpSpMkLst>
        </pc:grpChg>
        <pc:picChg chg="add mod">
          <ac:chgData name="Krystle Heaney" userId="68267703-ea8e-4b3e-928d-380375443795" providerId="ADAL" clId="{859648E0-8382-4A87-9AA6-0CD3C059DD74}" dt="2022-12-21T18:21:08.890" v="1782" actId="1076"/>
          <ac:picMkLst>
            <pc:docMk/>
            <pc:sldMk cId="3556531672" sldId="260"/>
            <ac:picMk id="6" creationId="{FF735E06-34D1-C00C-C1DC-8F9DCD55F8CA}"/>
          </ac:picMkLst>
        </pc:picChg>
        <pc:picChg chg="add mod topLvl">
          <ac:chgData name="Krystle Heaney" userId="68267703-ea8e-4b3e-928d-380375443795" providerId="ADAL" clId="{859648E0-8382-4A87-9AA6-0CD3C059DD74}" dt="2022-12-21T17:54:44.118" v="1494" actId="338"/>
          <ac:picMkLst>
            <pc:docMk/>
            <pc:sldMk cId="3556531672" sldId="260"/>
            <ac:picMk id="8" creationId="{EDA437D3-A574-D3DC-AC78-EEF69D519CD3}"/>
          </ac:picMkLst>
        </pc:picChg>
        <pc:picChg chg="add mod topLvl">
          <ac:chgData name="Krystle Heaney" userId="68267703-ea8e-4b3e-928d-380375443795" providerId="ADAL" clId="{859648E0-8382-4A87-9AA6-0CD3C059DD74}" dt="2022-12-21T17:54:44.118" v="1494" actId="338"/>
          <ac:picMkLst>
            <pc:docMk/>
            <pc:sldMk cId="3556531672" sldId="260"/>
            <ac:picMk id="10" creationId="{A5F49F69-BB82-9AC3-C392-3E02A48ABF70}"/>
          </ac:picMkLst>
        </pc:picChg>
        <pc:picChg chg="add del mod">
          <ac:chgData name="Krystle Heaney" userId="68267703-ea8e-4b3e-928d-380375443795" providerId="ADAL" clId="{859648E0-8382-4A87-9AA6-0CD3C059DD74}" dt="2022-12-21T18:06:16.549" v="1547" actId="478"/>
          <ac:picMkLst>
            <pc:docMk/>
            <pc:sldMk cId="3556531672" sldId="260"/>
            <ac:picMk id="14" creationId="{AA59029D-A9D1-03BC-903C-5D5CDC58C63E}"/>
          </ac:picMkLst>
        </pc:picChg>
        <pc:picChg chg="add mod">
          <ac:chgData name="Krystle Heaney" userId="68267703-ea8e-4b3e-928d-380375443795" providerId="ADAL" clId="{859648E0-8382-4A87-9AA6-0CD3C059DD74}" dt="2022-12-21T18:21:22.671" v="1785" actId="1076"/>
          <ac:picMkLst>
            <pc:docMk/>
            <pc:sldMk cId="3556531672" sldId="260"/>
            <ac:picMk id="16" creationId="{A9CA0428-3925-33A5-B884-7908F250F6EE}"/>
          </ac:picMkLst>
        </pc:picChg>
        <pc:picChg chg="add mod">
          <ac:chgData name="Krystle Heaney" userId="68267703-ea8e-4b3e-928d-380375443795" providerId="ADAL" clId="{859648E0-8382-4A87-9AA6-0CD3C059DD74}" dt="2022-12-21T18:21:00.067" v="1779" actId="1076"/>
          <ac:picMkLst>
            <pc:docMk/>
            <pc:sldMk cId="3556531672" sldId="260"/>
            <ac:picMk id="18" creationId="{7DA4C5EE-7487-1781-0EF2-D74DFC049C75}"/>
          </ac:picMkLst>
        </pc:picChg>
        <pc:picChg chg="add mod">
          <ac:chgData name="Krystle Heaney" userId="68267703-ea8e-4b3e-928d-380375443795" providerId="ADAL" clId="{859648E0-8382-4A87-9AA6-0CD3C059DD74}" dt="2022-12-21T18:06:12.479" v="1546" actId="164"/>
          <ac:picMkLst>
            <pc:docMk/>
            <pc:sldMk cId="3556531672" sldId="260"/>
            <ac:picMk id="20" creationId="{63D3568D-2438-CF5A-ADC8-11B1CBBCEA78}"/>
          </ac:picMkLst>
        </pc:picChg>
        <pc:picChg chg="add mod">
          <ac:chgData name="Krystle Heaney" userId="68267703-ea8e-4b3e-928d-380375443795" providerId="ADAL" clId="{859648E0-8382-4A87-9AA6-0CD3C059DD74}" dt="2022-12-21T18:08:12.535" v="1572" actId="1035"/>
          <ac:picMkLst>
            <pc:docMk/>
            <pc:sldMk cId="3556531672" sldId="260"/>
            <ac:picMk id="22" creationId="{D3E209BC-B56F-1084-FB0C-3E7E135777BF}"/>
          </ac:picMkLst>
        </pc:picChg>
        <pc:picChg chg="add del mod">
          <ac:chgData name="Krystle Heaney" userId="68267703-ea8e-4b3e-928d-380375443795" providerId="ADAL" clId="{859648E0-8382-4A87-9AA6-0CD3C059DD74}" dt="2022-12-21T18:05:02.043" v="1542" actId="478"/>
          <ac:picMkLst>
            <pc:docMk/>
            <pc:sldMk cId="3556531672" sldId="260"/>
            <ac:picMk id="24" creationId="{B9AA87AC-EB18-038F-3BF8-1EC7B5CFCCC7}"/>
          </ac:picMkLst>
        </pc:picChg>
        <pc:picChg chg="add mod">
          <ac:chgData name="Krystle Heaney" userId="68267703-ea8e-4b3e-928d-380375443795" providerId="ADAL" clId="{859648E0-8382-4A87-9AA6-0CD3C059DD74}" dt="2022-12-21T18:08:11.955" v="1571" actId="1035"/>
          <ac:picMkLst>
            <pc:docMk/>
            <pc:sldMk cId="3556531672" sldId="260"/>
            <ac:picMk id="26" creationId="{678CF2EB-B50E-0AB3-9E12-E13E7DDA76A2}"/>
          </ac:picMkLst>
        </pc:picChg>
        <pc:picChg chg="add mod">
          <ac:chgData name="Krystle Heaney" userId="68267703-ea8e-4b3e-928d-380375443795" providerId="ADAL" clId="{859648E0-8382-4A87-9AA6-0CD3C059DD74}" dt="2022-12-22T00:23:20.095" v="5857" actId="164"/>
          <ac:picMkLst>
            <pc:docMk/>
            <pc:sldMk cId="3556531672" sldId="260"/>
            <ac:picMk id="30" creationId="{24BEB84F-0205-710B-D883-9DC7744D2EF8}"/>
          </ac:picMkLst>
        </pc:picChg>
        <pc:picChg chg="mod">
          <ac:chgData name="Krystle Heaney" userId="68267703-ea8e-4b3e-928d-380375443795" providerId="ADAL" clId="{859648E0-8382-4A87-9AA6-0CD3C059DD74}" dt="2022-12-22T00:23:15.729" v="5856" actId="571"/>
          <ac:picMkLst>
            <pc:docMk/>
            <pc:sldMk cId="3556531672" sldId="260"/>
            <ac:picMk id="32" creationId="{F65DE73B-1EEE-F5F8-21C5-AF2821DC94DC}"/>
          </ac:picMkLst>
        </pc:picChg>
        <pc:picChg chg="mod">
          <ac:chgData name="Krystle Heaney" userId="68267703-ea8e-4b3e-928d-380375443795" providerId="ADAL" clId="{859648E0-8382-4A87-9AA6-0CD3C059DD74}" dt="2022-12-22T00:23:15.729" v="5856" actId="571"/>
          <ac:picMkLst>
            <pc:docMk/>
            <pc:sldMk cId="3556531672" sldId="260"/>
            <ac:picMk id="33" creationId="{76DA9D54-0DC2-FFC5-A052-468BA9FF91B0}"/>
          </ac:picMkLst>
        </pc:picChg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4135151317" sldId="260"/>
        </pc:sldMkLst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2215894925" sldId="261"/>
        </pc:sldMkLst>
      </pc:sldChg>
      <pc:sldChg chg="addSp delSp modSp new mod">
        <pc:chgData name="Krystle Heaney" userId="68267703-ea8e-4b3e-928d-380375443795" providerId="ADAL" clId="{859648E0-8382-4A87-9AA6-0CD3C059DD74}" dt="2022-12-22T00:24:03.139" v="6002" actId="20577"/>
        <pc:sldMkLst>
          <pc:docMk/>
          <pc:sldMk cId="2538072244" sldId="261"/>
        </pc:sldMkLst>
        <pc:spChg chg="mod">
          <ac:chgData name="Krystle Heaney" userId="68267703-ea8e-4b3e-928d-380375443795" providerId="ADAL" clId="{859648E0-8382-4A87-9AA6-0CD3C059DD74}" dt="2022-12-22T00:24:03.139" v="6002" actId="20577"/>
          <ac:spMkLst>
            <pc:docMk/>
            <pc:sldMk cId="2538072244" sldId="261"/>
            <ac:spMk id="2" creationId="{7D7EA907-DFA2-DD1F-7805-529DC23E73D4}"/>
          </ac:spMkLst>
        </pc:spChg>
        <pc:spChg chg="del mod">
          <ac:chgData name="Krystle Heaney" userId="68267703-ea8e-4b3e-928d-380375443795" providerId="ADAL" clId="{859648E0-8382-4A87-9AA6-0CD3C059DD74}" dt="2022-12-21T19:13:32.183" v="3486" actId="478"/>
          <ac:spMkLst>
            <pc:docMk/>
            <pc:sldMk cId="2538072244" sldId="261"/>
            <ac:spMk id="3" creationId="{A8CEDE09-2AA2-CE97-7136-0915BE168656}"/>
          </ac:spMkLst>
        </pc:spChg>
        <pc:spChg chg="add del mod">
          <ac:chgData name="Krystle Heaney" userId="68267703-ea8e-4b3e-928d-380375443795" providerId="ADAL" clId="{859648E0-8382-4A87-9AA6-0CD3C059DD74}" dt="2022-12-21T19:13:38.181" v="3487" actId="478"/>
          <ac:spMkLst>
            <pc:docMk/>
            <pc:sldMk cId="2538072244" sldId="261"/>
            <ac:spMk id="6" creationId="{7C4A39A2-A6CE-BC08-74BE-3895D359D2CF}"/>
          </ac:spMkLst>
        </pc:spChg>
        <pc:graphicFrameChg chg="add mod modGraphic">
          <ac:chgData name="Krystle Heaney" userId="68267703-ea8e-4b3e-928d-380375443795" providerId="ADAL" clId="{859648E0-8382-4A87-9AA6-0CD3C059DD74}" dt="2022-12-22T00:21:10.167" v="5832" actId="962"/>
          <ac:graphicFrameMkLst>
            <pc:docMk/>
            <pc:sldMk cId="2538072244" sldId="261"/>
            <ac:graphicFrameMk id="4" creationId="{71F6690B-1D02-905C-5C71-4D7EBE232352}"/>
          </ac:graphicFrameMkLst>
        </pc:graphicFrameChg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465021443" sldId="262"/>
        </pc:sldMkLst>
      </pc:sldChg>
      <pc:sldChg chg="addSp modSp new mod">
        <pc:chgData name="Krystle Heaney" userId="68267703-ea8e-4b3e-928d-380375443795" providerId="ADAL" clId="{859648E0-8382-4A87-9AA6-0CD3C059DD74}" dt="2022-12-22T00:21:26.799" v="5850" actId="962"/>
        <pc:sldMkLst>
          <pc:docMk/>
          <pc:sldMk cId="3918881872" sldId="262"/>
        </pc:sldMkLst>
        <pc:spChg chg="mod">
          <ac:chgData name="Krystle Heaney" userId="68267703-ea8e-4b3e-928d-380375443795" providerId="ADAL" clId="{859648E0-8382-4A87-9AA6-0CD3C059DD74}" dt="2022-12-21T19:19:30.406" v="3531" actId="20577"/>
          <ac:spMkLst>
            <pc:docMk/>
            <pc:sldMk cId="3918881872" sldId="262"/>
            <ac:spMk id="2" creationId="{3DBDB7E7-77FD-2D8C-D87E-2896200233D8}"/>
          </ac:spMkLst>
        </pc:spChg>
        <pc:spChg chg="mod">
          <ac:chgData name="Krystle Heaney" userId="68267703-ea8e-4b3e-928d-380375443795" providerId="ADAL" clId="{859648E0-8382-4A87-9AA6-0CD3C059DD74}" dt="2022-12-21T23:17:51.419" v="3977" actId="20577"/>
          <ac:spMkLst>
            <pc:docMk/>
            <pc:sldMk cId="3918881872" sldId="262"/>
            <ac:spMk id="3" creationId="{00878B4E-6F97-61E0-17D9-22B01E997BDD}"/>
          </ac:spMkLst>
        </pc:spChg>
        <pc:spChg chg="add mod">
          <ac:chgData name="Krystle Heaney" userId="68267703-ea8e-4b3e-928d-380375443795" providerId="ADAL" clId="{859648E0-8382-4A87-9AA6-0CD3C059DD74}" dt="2022-12-21T23:24:59.072" v="4103" actId="20577"/>
          <ac:spMkLst>
            <pc:docMk/>
            <pc:sldMk cId="3918881872" sldId="262"/>
            <ac:spMk id="17" creationId="{0ECDF3E9-D15C-6EEB-63C5-5EDA9252BA16}"/>
          </ac:spMkLst>
        </pc:spChg>
        <pc:grpChg chg="add mod">
          <ac:chgData name="Krystle Heaney" userId="68267703-ea8e-4b3e-928d-380375443795" providerId="ADAL" clId="{859648E0-8382-4A87-9AA6-0CD3C059DD74}" dt="2022-12-22T00:21:26.799" v="5850" actId="962"/>
          <ac:grpSpMkLst>
            <pc:docMk/>
            <pc:sldMk cId="3918881872" sldId="262"/>
            <ac:grpSpMk id="16" creationId="{9AE62DE6-1CBD-70FA-020F-61A9CF2453C1}"/>
          </ac:grpSpMkLst>
        </pc:grpChg>
        <pc:picChg chg="add mod">
          <ac:chgData name="Krystle Heaney" userId="68267703-ea8e-4b3e-928d-380375443795" providerId="ADAL" clId="{859648E0-8382-4A87-9AA6-0CD3C059DD74}" dt="2022-12-21T23:24:14.579" v="4053" actId="1076"/>
          <ac:picMkLst>
            <pc:docMk/>
            <pc:sldMk cId="3918881872" sldId="262"/>
            <ac:picMk id="5" creationId="{EBB8B4D7-6ED5-8451-BB07-A179F9866768}"/>
          </ac:picMkLst>
        </pc:picChg>
        <pc:picChg chg="add mod">
          <ac:chgData name="Krystle Heaney" userId="68267703-ea8e-4b3e-928d-380375443795" providerId="ADAL" clId="{859648E0-8382-4A87-9AA6-0CD3C059DD74}" dt="2022-12-21T23:24:08.509" v="4051" actId="164"/>
          <ac:picMkLst>
            <pc:docMk/>
            <pc:sldMk cId="3918881872" sldId="262"/>
            <ac:picMk id="7" creationId="{5DB56E28-A83C-531A-BFAA-919E828EF035}"/>
          </ac:picMkLst>
        </pc:picChg>
        <pc:cxnChg chg="add mod">
          <ac:chgData name="Krystle Heaney" userId="68267703-ea8e-4b3e-928d-380375443795" providerId="ADAL" clId="{859648E0-8382-4A87-9AA6-0CD3C059DD74}" dt="2022-12-21T23:24:08.509" v="4051" actId="164"/>
          <ac:cxnSpMkLst>
            <pc:docMk/>
            <pc:sldMk cId="3918881872" sldId="262"/>
            <ac:cxnSpMk id="9" creationId="{97491A61-77AF-BDF2-9D12-5E39593E6710}"/>
          </ac:cxnSpMkLst>
        </pc:cxnChg>
        <pc:cxnChg chg="add mod">
          <ac:chgData name="Krystle Heaney" userId="68267703-ea8e-4b3e-928d-380375443795" providerId="ADAL" clId="{859648E0-8382-4A87-9AA6-0CD3C059DD74}" dt="2022-12-21T23:24:08.509" v="4051" actId="164"/>
          <ac:cxnSpMkLst>
            <pc:docMk/>
            <pc:sldMk cId="3918881872" sldId="262"/>
            <ac:cxnSpMk id="10" creationId="{84C7F0AA-1FB8-FDD8-7EE9-60B583D21BC3}"/>
          </ac:cxnSpMkLst>
        </pc:cxnChg>
        <pc:cxnChg chg="add mod">
          <ac:chgData name="Krystle Heaney" userId="68267703-ea8e-4b3e-928d-380375443795" providerId="ADAL" clId="{859648E0-8382-4A87-9AA6-0CD3C059DD74}" dt="2022-12-21T23:24:08.509" v="4051" actId="164"/>
          <ac:cxnSpMkLst>
            <pc:docMk/>
            <pc:sldMk cId="3918881872" sldId="262"/>
            <ac:cxnSpMk id="11" creationId="{420D1ECA-6D0D-33CE-E3E6-4789B2093806}"/>
          </ac:cxnSpMkLst>
        </pc:cxnChg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1797304117" sldId="263"/>
        </pc:sldMkLst>
      </pc:sldChg>
      <pc:sldChg chg="addSp delSp modSp new mod">
        <pc:chgData name="Krystle Heaney" userId="68267703-ea8e-4b3e-928d-380375443795" providerId="ADAL" clId="{859648E0-8382-4A87-9AA6-0CD3C059DD74}" dt="2022-12-21T23:33:45.381" v="4284" actId="1076"/>
        <pc:sldMkLst>
          <pc:docMk/>
          <pc:sldMk cId="2606243200" sldId="263"/>
        </pc:sldMkLst>
        <pc:spChg chg="mod">
          <ac:chgData name="Krystle Heaney" userId="68267703-ea8e-4b3e-928d-380375443795" providerId="ADAL" clId="{859648E0-8382-4A87-9AA6-0CD3C059DD74}" dt="2022-12-21T23:25:33.931" v="4131" actId="20577"/>
          <ac:spMkLst>
            <pc:docMk/>
            <pc:sldMk cId="2606243200" sldId="263"/>
            <ac:spMk id="2" creationId="{D98301D0-EDA6-0CFF-7568-53E93AD58E3C}"/>
          </ac:spMkLst>
        </pc:spChg>
        <pc:spChg chg="del">
          <ac:chgData name="Krystle Heaney" userId="68267703-ea8e-4b3e-928d-380375443795" providerId="ADAL" clId="{859648E0-8382-4A87-9AA6-0CD3C059DD74}" dt="2022-12-21T23:25:48.410" v="4132" actId="478"/>
          <ac:spMkLst>
            <pc:docMk/>
            <pc:sldMk cId="2606243200" sldId="263"/>
            <ac:spMk id="3" creationId="{FDCA4EC9-BF11-3AC6-C81E-A59040492795}"/>
          </ac:spMkLst>
        </pc:spChg>
        <pc:spChg chg="del">
          <ac:chgData name="Krystle Heaney" userId="68267703-ea8e-4b3e-928d-380375443795" providerId="ADAL" clId="{859648E0-8382-4A87-9AA6-0CD3C059DD74}" dt="2022-12-21T23:29:33.579" v="4234" actId="478"/>
          <ac:spMkLst>
            <pc:docMk/>
            <pc:sldMk cId="2606243200" sldId="263"/>
            <ac:spMk id="4" creationId="{25431D89-738E-26C2-FD9B-6300E474C8BE}"/>
          </ac:spMkLst>
        </pc:spChg>
        <pc:spChg chg="add mod">
          <ac:chgData name="Krystle Heaney" userId="68267703-ea8e-4b3e-928d-380375443795" providerId="ADAL" clId="{859648E0-8382-4A87-9AA6-0CD3C059DD74}" dt="2022-12-21T23:29:24.728" v="4233" actId="1076"/>
          <ac:spMkLst>
            <pc:docMk/>
            <pc:sldMk cId="2606243200" sldId="263"/>
            <ac:spMk id="5" creationId="{596BDE97-2643-F295-38F9-53F359921050}"/>
          </ac:spMkLst>
        </pc:spChg>
        <pc:picChg chg="add mod">
          <ac:chgData name="Krystle Heaney" userId="68267703-ea8e-4b3e-928d-380375443795" providerId="ADAL" clId="{859648E0-8382-4A87-9AA6-0CD3C059DD74}" dt="2022-12-21T23:31:46.837" v="4247" actId="14100"/>
          <ac:picMkLst>
            <pc:docMk/>
            <pc:sldMk cId="2606243200" sldId="263"/>
            <ac:picMk id="7" creationId="{540069B1-C3C9-6BE8-D6A3-E70167D334C6}"/>
          </ac:picMkLst>
        </pc:picChg>
        <pc:picChg chg="add mod">
          <ac:chgData name="Krystle Heaney" userId="68267703-ea8e-4b3e-928d-380375443795" providerId="ADAL" clId="{859648E0-8382-4A87-9AA6-0CD3C059DD74}" dt="2022-12-21T23:33:13.037" v="4274" actId="1076"/>
          <ac:picMkLst>
            <pc:docMk/>
            <pc:sldMk cId="2606243200" sldId="263"/>
            <ac:picMk id="9" creationId="{CB291E65-7CD9-86B3-8C96-C2A1E758AD45}"/>
          </ac:picMkLst>
        </pc:picChg>
        <pc:picChg chg="add mod">
          <ac:chgData name="Krystle Heaney" userId="68267703-ea8e-4b3e-928d-380375443795" providerId="ADAL" clId="{859648E0-8382-4A87-9AA6-0CD3C059DD74}" dt="2022-12-21T23:33:40.465" v="4283" actId="1076"/>
          <ac:picMkLst>
            <pc:docMk/>
            <pc:sldMk cId="2606243200" sldId="263"/>
            <ac:picMk id="11" creationId="{AEB8B135-22A8-9496-BBFC-F30FBEEB0E34}"/>
          </ac:picMkLst>
        </pc:picChg>
        <pc:picChg chg="add mod">
          <ac:chgData name="Krystle Heaney" userId="68267703-ea8e-4b3e-928d-380375443795" providerId="ADAL" clId="{859648E0-8382-4A87-9AA6-0CD3C059DD74}" dt="2022-12-21T23:33:33.593" v="4281" actId="1076"/>
          <ac:picMkLst>
            <pc:docMk/>
            <pc:sldMk cId="2606243200" sldId="263"/>
            <ac:picMk id="12" creationId="{47ED19BC-0469-665E-4588-2C4416D27330}"/>
          </ac:picMkLst>
        </pc:picChg>
        <pc:picChg chg="add mod">
          <ac:chgData name="Krystle Heaney" userId="68267703-ea8e-4b3e-928d-380375443795" providerId="ADAL" clId="{859648E0-8382-4A87-9AA6-0CD3C059DD74}" dt="2022-12-21T23:33:22.148" v="4277" actId="1076"/>
          <ac:picMkLst>
            <pc:docMk/>
            <pc:sldMk cId="2606243200" sldId="263"/>
            <ac:picMk id="13" creationId="{9FD97F8D-8BD5-5C93-3C8D-5AEC10406AD7}"/>
          </ac:picMkLst>
        </pc:picChg>
        <pc:picChg chg="add mod">
          <ac:chgData name="Krystle Heaney" userId="68267703-ea8e-4b3e-928d-380375443795" providerId="ADAL" clId="{859648E0-8382-4A87-9AA6-0CD3C059DD74}" dt="2022-12-21T23:33:45.381" v="4284" actId="1076"/>
          <ac:picMkLst>
            <pc:docMk/>
            <pc:sldMk cId="2606243200" sldId="263"/>
            <ac:picMk id="14" creationId="{BC335288-28F6-F48E-0490-E62AC889BB62}"/>
          </ac:picMkLst>
        </pc:picChg>
        <pc:picChg chg="add mod">
          <ac:chgData name="Krystle Heaney" userId="68267703-ea8e-4b3e-928d-380375443795" providerId="ADAL" clId="{859648E0-8382-4A87-9AA6-0CD3C059DD74}" dt="2022-12-21T23:33:37.430" v="4282" actId="1076"/>
          <ac:picMkLst>
            <pc:docMk/>
            <pc:sldMk cId="2606243200" sldId="263"/>
            <ac:picMk id="15" creationId="{C17E47A6-0CE0-F238-31BE-147CB797AB96}"/>
          </ac:picMkLst>
        </pc:picChg>
      </pc:sldChg>
      <pc:sldChg chg="modSp new mod">
        <pc:chgData name="Krystle Heaney" userId="68267703-ea8e-4b3e-928d-380375443795" providerId="ADAL" clId="{859648E0-8382-4A87-9AA6-0CD3C059DD74}" dt="2022-12-21T23:48:27.859" v="4593" actId="20577"/>
        <pc:sldMkLst>
          <pc:docMk/>
          <pc:sldMk cId="3214153915" sldId="264"/>
        </pc:sldMkLst>
        <pc:spChg chg="mod">
          <ac:chgData name="Krystle Heaney" userId="68267703-ea8e-4b3e-928d-380375443795" providerId="ADAL" clId="{859648E0-8382-4A87-9AA6-0CD3C059DD74}" dt="2022-12-21T23:46:23.825" v="4360" actId="20577"/>
          <ac:spMkLst>
            <pc:docMk/>
            <pc:sldMk cId="3214153915" sldId="264"/>
            <ac:spMk id="2" creationId="{30235852-08CB-A8FE-3D1E-F9550296A223}"/>
          </ac:spMkLst>
        </pc:spChg>
        <pc:spChg chg="mod">
          <ac:chgData name="Krystle Heaney" userId="68267703-ea8e-4b3e-928d-380375443795" providerId="ADAL" clId="{859648E0-8382-4A87-9AA6-0CD3C059DD74}" dt="2022-12-21T23:48:27.859" v="4593" actId="20577"/>
          <ac:spMkLst>
            <pc:docMk/>
            <pc:sldMk cId="3214153915" sldId="264"/>
            <ac:spMk id="3" creationId="{3146AC91-106A-E6AC-FD04-CD2617CA8292}"/>
          </ac:spMkLst>
        </pc:spChg>
      </pc:sldChg>
      <pc:sldChg chg="addSp delSp modSp new mod">
        <pc:chgData name="Krystle Heaney" userId="68267703-ea8e-4b3e-928d-380375443795" providerId="ADAL" clId="{859648E0-8382-4A87-9AA6-0CD3C059DD74}" dt="2022-12-22T00:24:59.878" v="6006" actId="13244"/>
        <pc:sldMkLst>
          <pc:docMk/>
          <pc:sldMk cId="2720832557" sldId="265"/>
        </pc:sldMkLst>
        <pc:spChg chg="mod">
          <ac:chgData name="Krystle Heaney" userId="68267703-ea8e-4b3e-928d-380375443795" providerId="ADAL" clId="{859648E0-8382-4A87-9AA6-0CD3C059DD74}" dt="2022-12-21T23:49:20.161" v="4629" actId="20577"/>
          <ac:spMkLst>
            <pc:docMk/>
            <pc:sldMk cId="2720832557" sldId="265"/>
            <ac:spMk id="2" creationId="{94362996-F34A-F3F1-517B-392DE98DA57B}"/>
          </ac:spMkLst>
        </pc:spChg>
        <pc:spChg chg="mod">
          <ac:chgData name="Krystle Heaney" userId="68267703-ea8e-4b3e-928d-380375443795" providerId="ADAL" clId="{859648E0-8382-4A87-9AA6-0CD3C059DD74}" dt="2022-12-21T23:57:38.341" v="4931" actId="20577"/>
          <ac:spMkLst>
            <pc:docMk/>
            <pc:sldMk cId="2720832557" sldId="265"/>
            <ac:spMk id="3" creationId="{12AC2D16-F509-FF41-057E-3B2350E7AD13}"/>
          </ac:spMkLst>
        </pc:spChg>
        <pc:spChg chg="add mod ord">
          <ac:chgData name="Krystle Heaney" userId="68267703-ea8e-4b3e-928d-380375443795" providerId="ADAL" clId="{859648E0-8382-4A87-9AA6-0CD3C059DD74}" dt="2022-12-22T00:24:59.878" v="6006" actId="13244"/>
          <ac:spMkLst>
            <pc:docMk/>
            <pc:sldMk cId="2720832557" sldId="265"/>
            <ac:spMk id="7" creationId="{07E5D31C-EF46-2E04-DE0E-474AAFC43236}"/>
          </ac:spMkLst>
        </pc:spChg>
        <pc:picChg chg="add del mod">
          <ac:chgData name="Krystle Heaney" userId="68267703-ea8e-4b3e-928d-380375443795" providerId="ADAL" clId="{859648E0-8382-4A87-9AA6-0CD3C059DD74}" dt="2022-12-22T00:04:51.404" v="4945" actId="478"/>
          <ac:picMkLst>
            <pc:docMk/>
            <pc:sldMk cId="2720832557" sldId="265"/>
            <ac:picMk id="5" creationId="{6D269095-3A91-979D-6461-786A5A77D0A6}"/>
          </ac:picMkLst>
        </pc:picChg>
        <pc:picChg chg="add mod">
          <ac:chgData name="Krystle Heaney" userId="68267703-ea8e-4b3e-928d-380375443795" providerId="ADAL" clId="{859648E0-8382-4A87-9AA6-0CD3C059DD74}" dt="2022-12-22T00:19:41.760" v="5682" actId="962"/>
          <ac:picMkLst>
            <pc:docMk/>
            <pc:sldMk cId="2720832557" sldId="265"/>
            <ac:picMk id="6" creationId="{00C05080-ED93-AAAB-CED9-51C9E29FF615}"/>
          </ac:picMkLst>
        </pc:picChg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1160959328" sldId="266"/>
        </pc:sldMkLst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3965807363" sldId="267"/>
        </pc:sldMkLst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223730991" sldId="268"/>
        </pc:sldMkLst>
      </pc:sldChg>
      <pc:sldChg chg="del">
        <pc:chgData name="Krystle Heaney" userId="68267703-ea8e-4b3e-928d-380375443795" providerId="ADAL" clId="{859648E0-8382-4A87-9AA6-0CD3C059DD74}" dt="2022-12-21T00:23:35.667" v="604" actId="47"/>
        <pc:sldMkLst>
          <pc:docMk/>
          <pc:sldMk cId="1989555738" sldId="269"/>
        </pc:sldMkLst>
      </pc:sldChg>
      <pc:sldMasterChg chg="modSldLayout">
        <pc:chgData name="Krystle Heaney" userId="68267703-ea8e-4b3e-928d-380375443795" providerId="ADAL" clId="{859648E0-8382-4A87-9AA6-0CD3C059DD74}" dt="2022-12-21T00:15:35.632" v="279" actId="478"/>
        <pc:sldMasterMkLst>
          <pc:docMk/>
          <pc:sldMasterMk cId="535636480" sldId="2147483660"/>
        </pc:sldMasterMkLst>
        <pc:sldLayoutChg chg="delSp modSp mod">
          <pc:chgData name="Krystle Heaney" userId="68267703-ea8e-4b3e-928d-380375443795" providerId="ADAL" clId="{859648E0-8382-4A87-9AA6-0CD3C059DD74}" dt="2022-12-21T00:15:02.233" v="273" actId="14100"/>
          <pc:sldLayoutMkLst>
            <pc:docMk/>
            <pc:sldMasterMk cId="535636480" sldId="2147483660"/>
            <pc:sldLayoutMk cId="2614472672" sldId="2147483662"/>
          </pc:sldLayoutMkLst>
          <pc:spChg chg="mod">
            <ac:chgData name="Krystle Heaney" userId="68267703-ea8e-4b3e-928d-380375443795" providerId="ADAL" clId="{859648E0-8382-4A87-9AA6-0CD3C059DD74}" dt="2022-12-21T00:14:56.307" v="272" actId="14100"/>
            <ac:spMkLst>
              <pc:docMk/>
              <pc:sldMasterMk cId="535636480" sldId="2147483660"/>
              <pc:sldLayoutMk cId="2614472672" sldId="2147483662"/>
              <ac:spMk id="2" creationId="{00000000-0000-0000-0000-000000000000}"/>
            </ac:spMkLst>
          </pc:spChg>
          <pc:spChg chg="mod">
            <ac:chgData name="Krystle Heaney" userId="68267703-ea8e-4b3e-928d-380375443795" providerId="ADAL" clId="{859648E0-8382-4A87-9AA6-0CD3C059DD74}" dt="2022-12-21T00:15:02.233" v="273" actId="14100"/>
            <ac:spMkLst>
              <pc:docMk/>
              <pc:sldMasterMk cId="535636480" sldId="2147483660"/>
              <pc:sldLayoutMk cId="2614472672" sldId="2147483662"/>
              <ac:spMk id="3" creationId="{00000000-0000-0000-0000-000000000000}"/>
            </ac:spMkLst>
          </pc:spChg>
          <pc:spChg chg="del">
            <ac:chgData name="Krystle Heaney" userId="68267703-ea8e-4b3e-928d-380375443795" providerId="ADAL" clId="{859648E0-8382-4A87-9AA6-0CD3C059DD74}" dt="2022-12-21T00:14:50.617" v="271" actId="478"/>
            <ac:spMkLst>
              <pc:docMk/>
              <pc:sldMasterMk cId="535636480" sldId="2147483660"/>
              <pc:sldLayoutMk cId="2614472672" sldId="2147483662"/>
              <ac:spMk id="4" creationId="{00000000-0000-0000-0000-000000000000}"/>
            </ac:spMkLst>
          </pc:spChg>
          <pc:spChg chg="mod">
            <ac:chgData name="Krystle Heaney" userId="68267703-ea8e-4b3e-928d-380375443795" providerId="ADAL" clId="{859648E0-8382-4A87-9AA6-0CD3C059DD74}" dt="2022-12-21T00:14:39.020" v="253" actId="1037"/>
            <ac:spMkLst>
              <pc:docMk/>
              <pc:sldMasterMk cId="535636480" sldId="2147483660"/>
              <pc:sldLayoutMk cId="2614472672" sldId="2147483662"/>
              <ac:spMk id="5" creationId="{00000000-0000-0000-0000-000000000000}"/>
            </ac:spMkLst>
          </pc:spChg>
          <pc:spChg chg="mod">
            <ac:chgData name="Krystle Heaney" userId="68267703-ea8e-4b3e-928d-380375443795" providerId="ADAL" clId="{859648E0-8382-4A87-9AA6-0CD3C059DD74}" dt="2022-12-21T00:14:46.066" v="270" actId="1038"/>
            <ac:spMkLst>
              <pc:docMk/>
              <pc:sldMasterMk cId="535636480" sldId="2147483660"/>
              <pc:sldLayoutMk cId="2614472672" sldId="2147483662"/>
              <ac:spMk id="6" creationId="{00000000-0000-0000-0000-000000000000}"/>
            </ac:spMkLst>
          </pc:spChg>
          <pc:grpChg chg="mod">
            <ac:chgData name="Krystle Heaney" userId="68267703-ea8e-4b3e-928d-380375443795" providerId="ADAL" clId="{859648E0-8382-4A87-9AA6-0CD3C059DD74}" dt="2022-12-21T00:14:26.597" v="237" actId="1035"/>
            <ac:grpSpMkLst>
              <pc:docMk/>
              <pc:sldMasterMk cId="535636480" sldId="2147483660"/>
              <pc:sldLayoutMk cId="2614472672" sldId="2147483662"/>
              <ac:grpSpMk id="167" creationId="{00000000-0000-0000-0000-000000000000}"/>
            </ac:grpSpMkLst>
          </pc:grpChg>
        </pc:sldLayoutChg>
        <pc:sldLayoutChg chg="delSp modSp mod">
          <pc:chgData name="Krystle Heaney" userId="68267703-ea8e-4b3e-928d-380375443795" providerId="ADAL" clId="{859648E0-8382-4A87-9AA6-0CD3C059DD74}" dt="2022-12-21T00:15:35.632" v="279" actId="478"/>
          <pc:sldLayoutMkLst>
            <pc:docMk/>
            <pc:sldMasterMk cId="535636480" sldId="2147483660"/>
            <pc:sldLayoutMk cId="4058797780" sldId="2147483663"/>
          </pc:sldLayoutMkLst>
          <pc:spChg chg="mod">
            <ac:chgData name="Krystle Heaney" userId="68267703-ea8e-4b3e-928d-380375443795" providerId="ADAL" clId="{859648E0-8382-4A87-9AA6-0CD3C059DD74}" dt="2022-12-21T00:15:15.599" v="274" actId="1076"/>
            <ac:spMkLst>
              <pc:docMk/>
              <pc:sldMasterMk cId="535636480" sldId="2147483660"/>
              <pc:sldLayoutMk cId="4058797780" sldId="2147483663"/>
              <ac:spMk id="2" creationId="{00000000-0000-0000-0000-000000000000}"/>
            </ac:spMkLst>
          </pc:spChg>
          <pc:spChg chg="mod">
            <ac:chgData name="Krystle Heaney" userId="68267703-ea8e-4b3e-928d-380375443795" providerId="ADAL" clId="{859648E0-8382-4A87-9AA6-0CD3C059DD74}" dt="2022-12-21T00:15:25.941" v="276" actId="1076"/>
            <ac:spMkLst>
              <pc:docMk/>
              <pc:sldMasterMk cId="535636480" sldId="2147483660"/>
              <pc:sldLayoutMk cId="4058797780" sldId="2147483663"/>
              <ac:spMk id="3" creationId="{00000000-0000-0000-0000-000000000000}"/>
            </ac:spMkLst>
          </pc:spChg>
          <pc:spChg chg="del">
            <ac:chgData name="Krystle Heaney" userId="68267703-ea8e-4b3e-928d-380375443795" providerId="ADAL" clId="{859648E0-8382-4A87-9AA6-0CD3C059DD74}" dt="2022-12-21T00:15:35.632" v="279" actId="478"/>
            <ac:spMkLst>
              <pc:docMk/>
              <pc:sldMasterMk cId="535636480" sldId="2147483660"/>
              <pc:sldLayoutMk cId="4058797780" sldId="2147483663"/>
              <ac:spMk id="4" creationId="{00000000-0000-0000-0000-000000000000}"/>
            </ac:spMkLst>
          </pc:spChg>
          <pc:spChg chg="mod">
            <ac:chgData name="Krystle Heaney" userId="68267703-ea8e-4b3e-928d-380375443795" providerId="ADAL" clId="{859648E0-8382-4A87-9AA6-0CD3C059DD74}" dt="2022-12-21T00:15:30.216" v="277" actId="1076"/>
            <ac:spMkLst>
              <pc:docMk/>
              <pc:sldMasterMk cId="535636480" sldId="2147483660"/>
              <pc:sldLayoutMk cId="4058797780" sldId="2147483663"/>
              <ac:spMk id="5" creationId="{00000000-0000-0000-0000-000000000000}"/>
            </ac:spMkLst>
          </pc:spChg>
          <pc:spChg chg="mod">
            <ac:chgData name="Krystle Heaney" userId="68267703-ea8e-4b3e-928d-380375443795" providerId="ADAL" clId="{859648E0-8382-4A87-9AA6-0CD3C059DD74}" dt="2022-12-21T00:15:33.316" v="278" actId="1076"/>
            <ac:spMkLst>
              <pc:docMk/>
              <pc:sldMasterMk cId="535636480" sldId="2147483660"/>
              <pc:sldLayoutMk cId="4058797780" sldId="2147483663"/>
              <ac:spMk id="6" creationId="{00000000-0000-0000-0000-000000000000}"/>
            </ac:spMkLst>
          </pc:spChg>
          <pc:grpChg chg="mod">
            <ac:chgData name="Krystle Heaney" userId="68267703-ea8e-4b3e-928d-380375443795" providerId="ADAL" clId="{859648E0-8382-4A87-9AA6-0CD3C059DD74}" dt="2022-12-21T00:15:22.633" v="275" actId="1076"/>
            <ac:grpSpMkLst>
              <pc:docMk/>
              <pc:sldMasterMk cId="535636480" sldId="2147483660"/>
              <pc:sldLayoutMk cId="4058797780" sldId="2147483663"/>
              <ac:grpSpMk id="255" creationId="{00000000-0000-0000-0000-000000000000}"/>
            </ac:grpSpMkLst>
          </pc:grpChg>
        </pc:sldLayoutChg>
      </pc:sldMasterChg>
    </pc:docChg>
  </pc:docChgLst>
  <pc:docChgLst>
    <pc:chgData name="Colette Santsche" userId="e102f274-2e06-41ba-b6aa-663662fd08d9" providerId="ADAL" clId="{C8A08475-09A9-498B-9D8C-531AFBA7BA07}"/>
    <pc:docChg chg="undo custSel modSld">
      <pc:chgData name="Colette Santsche" userId="e102f274-2e06-41ba-b6aa-663662fd08d9" providerId="ADAL" clId="{C8A08475-09A9-498B-9D8C-531AFBA7BA07}" dt="2023-05-18T23:59:23.693" v="16" actId="2711"/>
      <pc:docMkLst>
        <pc:docMk/>
      </pc:docMkLst>
      <pc:sldChg chg="modSp mod">
        <pc:chgData name="Colette Santsche" userId="e102f274-2e06-41ba-b6aa-663662fd08d9" providerId="ADAL" clId="{C8A08475-09A9-498B-9D8C-531AFBA7BA07}" dt="2023-05-18T23:57:52.012" v="1" actId="1076"/>
        <pc:sldMkLst>
          <pc:docMk/>
          <pc:sldMk cId="1920111014" sldId="256"/>
        </pc:sldMkLst>
        <pc:picChg chg="mod">
          <ac:chgData name="Colette Santsche" userId="e102f274-2e06-41ba-b6aa-663662fd08d9" providerId="ADAL" clId="{C8A08475-09A9-498B-9D8C-531AFBA7BA07}" dt="2023-05-18T23:57:52.012" v="1" actId="1076"/>
          <ac:picMkLst>
            <pc:docMk/>
            <pc:sldMk cId="1920111014" sldId="256"/>
            <ac:picMk id="4" creationId="{1FA0C82D-A60C-FA97-0702-910888CABFB9}"/>
          </ac:picMkLst>
        </pc:picChg>
      </pc:sldChg>
      <pc:sldChg chg="delSp mod">
        <pc:chgData name="Colette Santsche" userId="e102f274-2e06-41ba-b6aa-663662fd08d9" providerId="ADAL" clId="{C8A08475-09A9-498B-9D8C-531AFBA7BA07}" dt="2023-05-18T23:59:00.106" v="13" actId="478"/>
        <pc:sldMkLst>
          <pc:docMk/>
          <pc:sldMk cId="808952956" sldId="259"/>
        </pc:sldMkLst>
        <pc:picChg chg="del">
          <ac:chgData name="Colette Santsche" userId="e102f274-2e06-41ba-b6aa-663662fd08d9" providerId="ADAL" clId="{C8A08475-09A9-498B-9D8C-531AFBA7BA07}" dt="2023-05-18T23:59:00.106" v="13" actId="478"/>
          <ac:picMkLst>
            <pc:docMk/>
            <pc:sldMk cId="808952956" sldId="259"/>
            <ac:picMk id="10" creationId="{8D0E0581-AC93-3728-D5BE-FBAC488682C9}"/>
          </ac:picMkLst>
        </pc:picChg>
        <pc:picChg chg="del">
          <ac:chgData name="Colette Santsche" userId="e102f274-2e06-41ba-b6aa-663662fd08d9" providerId="ADAL" clId="{C8A08475-09A9-498B-9D8C-531AFBA7BA07}" dt="2023-05-18T23:58:59.321" v="12" actId="478"/>
          <ac:picMkLst>
            <pc:docMk/>
            <pc:sldMk cId="808952956" sldId="259"/>
            <ac:picMk id="11" creationId="{77CAAE58-8BB8-654B-C041-93A2F0F28EE4}"/>
          </ac:picMkLst>
        </pc:picChg>
      </pc:sldChg>
      <pc:sldChg chg="addSp delSp modSp mod">
        <pc:chgData name="Colette Santsche" userId="e102f274-2e06-41ba-b6aa-663662fd08d9" providerId="ADAL" clId="{C8A08475-09A9-498B-9D8C-531AFBA7BA07}" dt="2023-05-18T23:58:39.689" v="11" actId="478"/>
        <pc:sldMkLst>
          <pc:docMk/>
          <pc:sldMk cId="3556531672" sldId="260"/>
        </pc:sldMkLst>
        <pc:spChg chg="mod">
          <ac:chgData name="Colette Santsche" userId="e102f274-2e06-41ba-b6aa-663662fd08d9" providerId="ADAL" clId="{C8A08475-09A9-498B-9D8C-531AFBA7BA07}" dt="2023-05-18T23:58:14.750" v="4" actId="1076"/>
          <ac:spMkLst>
            <pc:docMk/>
            <pc:sldMk cId="3556531672" sldId="260"/>
            <ac:spMk id="2" creationId="{36B54803-B3CB-2E5A-3BB5-9130ED00828A}"/>
          </ac:spMkLst>
        </pc:spChg>
        <pc:spChg chg="add del mod">
          <ac:chgData name="Colette Santsche" userId="e102f274-2e06-41ba-b6aa-663662fd08d9" providerId="ADAL" clId="{C8A08475-09A9-498B-9D8C-531AFBA7BA07}" dt="2023-05-18T23:58:37.577" v="9" actId="478"/>
          <ac:spMkLst>
            <pc:docMk/>
            <pc:sldMk cId="3556531672" sldId="260"/>
            <ac:spMk id="4" creationId="{5EAA1C4C-4F50-1948-1847-A7A0FBDAB9B6}"/>
          </ac:spMkLst>
        </pc:spChg>
        <pc:grpChg chg="del mod">
          <ac:chgData name="Colette Santsche" userId="e102f274-2e06-41ba-b6aa-663662fd08d9" providerId="ADAL" clId="{C8A08475-09A9-498B-9D8C-531AFBA7BA07}" dt="2023-05-18T23:58:27.345" v="7" actId="478"/>
          <ac:grpSpMkLst>
            <pc:docMk/>
            <pc:sldMk cId="3556531672" sldId="260"/>
            <ac:grpSpMk id="12" creationId="{1F352E12-898E-6931-7036-A1034CB3B48E}"/>
          </ac:grpSpMkLst>
        </pc:grpChg>
        <pc:grpChg chg="del">
          <ac:chgData name="Colette Santsche" userId="e102f274-2e06-41ba-b6aa-663662fd08d9" providerId="ADAL" clId="{C8A08475-09A9-498B-9D8C-531AFBA7BA07}" dt="2023-05-18T23:58:39.689" v="11" actId="478"/>
          <ac:grpSpMkLst>
            <pc:docMk/>
            <pc:sldMk cId="3556531672" sldId="260"/>
            <ac:grpSpMk id="27" creationId="{D8A4F8E7-10E8-11A2-E3A7-FDF1FBE9764B}"/>
          </ac:grpSpMkLst>
        </pc:grpChg>
        <pc:grpChg chg="del">
          <ac:chgData name="Colette Santsche" userId="e102f274-2e06-41ba-b6aa-663662fd08d9" providerId="ADAL" clId="{C8A08475-09A9-498B-9D8C-531AFBA7BA07}" dt="2023-05-18T23:58:25.066" v="5" actId="478"/>
          <ac:grpSpMkLst>
            <pc:docMk/>
            <pc:sldMk cId="3556531672" sldId="260"/>
            <ac:grpSpMk id="34" creationId="{B7C0A16B-C2A5-C0DD-ECBD-76FBE116D4B8}"/>
          </ac:grpSpMkLst>
        </pc:grpChg>
        <pc:picChg chg="del">
          <ac:chgData name="Colette Santsche" userId="e102f274-2e06-41ba-b6aa-663662fd08d9" providerId="ADAL" clId="{C8A08475-09A9-498B-9D8C-531AFBA7BA07}" dt="2023-05-18T23:58:26.205" v="6" actId="478"/>
          <ac:picMkLst>
            <pc:docMk/>
            <pc:sldMk cId="3556531672" sldId="260"/>
            <ac:picMk id="6" creationId="{FF735E06-34D1-C00C-C1DC-8F9DCD55F8CA}"/>
          </ac:picMkLst>
        </pc:picChg>
        <pc:picChg chg="del">
          <ac:chgData name="Colette Santsche" userId="e102f274-2e06-41ba-b6aa-663662fd08d9" providerId="ADAL" clId="{C8A08475-09A9-498B-9D8C-531AFBA7BA07}" dt="2023-05-18T23:58:38.601" v="10" actId="478"/>
          <ac:picMkLst>
            <pc:docMk/>
            <pc:sldMk cId="3556531672" sldId="260"/>
            <ac:picMk id="16" creationId="{A9CA0428-3925-33A5-B884-7908F250F6EE}"/>
          </ac:picMkLst>
        </pc:picChg>
        <pc:picChg chg="del">
          <ac:chgData name="Colette Santsche" userId="e102f274-2e06-41ba-b6aa-663662fd08d9" providerId="ADAL" clId="{C8A08475-09A9-498B-9D8C-531AFBA7BA07}" dt="2023-05-18T23:58:35.553" v="8" actId="478"/>
          <ac:picMkLst>
            <pc:docMk/>
            <pc:sldMk cId="3556531672" sldId="260"/>
            <ac:picMk id="18" creationId="{7DA4C5EE-7487-1781-0EF2-D74DFC049C75}"/>
          </ac:picMkLst>
        </pc:picChg>
      </pc:sldChg>
      <pc:sldChg chg="modSp mod">
        <pc:chgData name="Colette Santsche" userId="e102f274-2e06-41ba-b6aa-663662fd08d9" providerId="ADAL" clId="{C8A08475-09A9-498B-9D8C-531AFBA7BA07}" dt="2023-05-18T23:56:11.325" v="0" actId="20577"/>
        <pc:sldMkLst>
          <pc:docMk/>
          <pc:sldMk cId="3918881872" sldId="262"/>
        </pc:sldMkLst>
        <pc:spChg chg="mod">
          <ac:chgData name="Colette Santsche" userId="e102f274-2e06-41ba-b6aa-663662fd08d9" providerId="ADAL" clId="{C8A08475-09A9-498B-9D8C-531AFBA7BA07}" dt="2023-05-18T23:56:11.325" v="0" actId="20577"/>
          <ac:spMkLst>
            <pc:docMk/>
            <pc:sldMk cId="3918881872" sldId="262"/>
            <ac:spMk id="3" creationId="{00878B4E-6F97-61E0-17D9-22B01E997BDD}"/>
          </ac:spMkLst>
        </pc:spChg>
      </pc:sldChg>
      <pc:sldChg chg="modSp mod">
        <pc:chgData name="Colette Santsche" userId="e102f274-2e06-41ba-b6aa-663662fd08d9" providerId="ADAL" clId="{C8A08475-09A9-498B-9D8C-531AFBA7BA07}" dt="2023-05-18T23:59:23.693" v="16" actId="2711"/>
        <pc:sldMkLst>
          <pc:docMk/>
          <pc:sldMk cId="2720832557" sldId="265"/>
        </pc:sldMkLst>
        <pc:spChg chg="mod">
          <ac:chgData name="Colette Santsche" userId="e102f274-2e06-41ba-b6aa-663662fd08d9" providerId="ADAL" clId="{C8A08475-09A9-498B-9D8C-531AFBA7BA07}" dt="2023-05-18T23:59:23.693" v="16" actId="2711"/>
          <ac:spMkLst>
            <pc:docMk/>
            <pc:sldMk cId="2720832557" sldId="265"/>
            <ac:spMk id="7" creationId="{07E5D31C-EF46-2E04-DE0E-474AAFC43236}"/>
          </ac:spMkLst>
        </pc:spChg>
      </pc:sldChg>
    </pc:docChg>
  </pc:docChgLst>
  <pc:docChgLst>
    <pc:chgData name="Jason Barnes" userId="S::jasonb@planwestpartners.com::3bc464c3-5936-4fe2-8dc1-e4de8a7b3616" providerId="AD" clId="Web-{1EB26067-2AAE-4321-84EC-14CC5063C6BD}"/>
    <pc:docChg chg="modSld addMainMaster delMainMaster modMainMaster">
      <pc:chgData name="Jason Barnes" userId="S::jasonb@planwestpartners.com::3bc464c3-5936-4fe2-8dc1-e4de8a7b3616" providerId="AD" clId="Web-{1EB26067-2AAE-4321-84EC-14CC5063C6BD}" dt="2023-05-18T23:57:41.303" v="0"/>
      <pc:docMkLst>
        <pc:docMk/>
      </pc:docMkLst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1920111014" sldId="256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1920111014" sldId="256"/>
            <ac:spMk id="2" creationId="{00000000-0000-0000-0000-000000000000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1920111014" sldId="256"/>
            <ac:spMk id="3" creationId="{00000000-0000-0000-0000-000000000000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2128536031" sldId="257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2128536031" sldId="257"/>
            <ac:spMk id="13" creationId="{00000000-0000-0000-0000-000000000000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2128536031" sldId="257"/>
            <ac:spMk id="14" creationId="{00000000-0000-0000-0000-000000000000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1428176383" sldId="258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1428176383" sldId="258"/>
            <ac:spMk id="2" creationId="{97407D76-889B-B69F-6E65-F5BA7D38CAF1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1428176383" sldId="258"/>
            <ac:spMk id="3" creationId="{6DF4C1ED-6246-5022-29DF-401B6D3B1B25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808952956" sldId="259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808952956" sldId="259"/>
            <ac:spMk id="2" creationId="{A9C502D1-4575-F288-7DEF-24FDD9FCB87A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808952956" sldId="259"/>
            <ac:spMk id="3" creationId="{36C7BF56-F159-3504-8E51-D45A0CE411DD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3556531672" sldId="260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3556531672" sldId="260"/>
            <ac:spMk id="2" creationId="{36B54803-B3CB-2E5A-3BB5-9130ED00828A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3556531672" sldId="260"/>
            <ac:spMk id="28" creationId="{6C49BF9E-232F-3DB9-DCCC-97A3289F9F6E}"/>
          </ac:spMkLst>
        </pc:spChg>
        <pc:picChg chg="mod ord">
          <ac:chgData name="Jason Barnes" userId="S::jasonb@planwestpartners.com::3bc464c3-5936-4fe2-8dc1-e4de8a7b3616" providerId="AD" clId="Web-{1EB26067-2AAE-4321-84EC-14CC5063C6BD}" dt="2023-05-18T23:57:41.303" v="0"/>
          <ac:picMkLst>
            <pc:docMk/>
            <pc:sldMk cId="3556531672" sldId="260"/>
            <ac:picMk id="6" creationId="{FF735E06-34D1-C00C-C1DC-8F9DCD55F8CA}"/>
          </ac:picMkLst>
        </pc:pic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2538072244" sldId="261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2538072244" sldId="261"/>
            <ac:spMk id="2" creationId="{7D7EA907-DFA2-DD1F-7805-529DC23E73D4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3918881872" sldId="262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3918881872" sldId="262"/>
            <ac:spMk id="2" creationId="{3DBDB7E7-77FD-2D8C-D87E-2896200233D8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3918881872" sldId="262"/>
            <ac:spMk id="3" creationId="{00878B4E-6F97-61E0-17D9-22B01E997BDD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2606243200" sldId="263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2606243200" sldId="263"/>
            <ac:spMk id="2" creationId="{D98301D0-EDA6-0CFF-7568-53E93AD58E3C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3214153915" sldId="264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3214153915" sldId="264"/>
            <ac:spMk id="2" creationId="{30235852-08CB-A8FE-3D1E-F9550296A223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3214153915" sldId="264"/>
            <ac:spMk id="3" creationId="{3146AC91-106A-E6AC-FD04-CD2617CA8292}"/>
          </ac:spMkLst>
        </pc:spChg>
      </pc:sldChg>
      <pc:sldChg chg="modSp mod modClrScheme chgLayout">
        <pc:chgData name="Jason Barnes" userId="S::jasonb@planwestpartners.com::3bc464c3-5936-4fe2-8dc1-e4de8a7b3616" providerId="AD" clId="Web-{1EB26067-2AAE-4321-84EC-14CC5063C6BD}" dt="2023-05-18T23:57:41.303" v="0"/>
        <pc:sldMkLst>
          <pc:docMk/>
          <pc:sldMk cId="2720832557" sldId="265"/>
        </pc:sldMkLst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2720832557" sldId="265"/>
            <ac:spMk id="2" creationId="{94362996-F34A-F3F1-517B-392DE98DA57B}"/>
          </ac:spMkLst>
        </pc:spChg>
        <pc:spChg chg="mod ord">
          <ac:chgData name="Jason Barnes" userId="S::jasonb@planwestpartners.com::3bc464c3-5936-4fe2-8dc1-e4de8a7b3616" providerId="AD" clId="Web-{1EB26067-2AAE-4321-84EC-14CC5063C6BD}" dt="2023-05-18T23:57:41.303" v="0"/>
          <ac:spMkLst>
            <pc:docMk/>
            <pc:sldMk cId="2720832557" sldId="265"/>
            <ac:spMk id="3" creationId="{12AC2D16-F509-FF41-057E-3B2350E7AD13}"/>
          </ac:spMkLst>
        </pc:spChg>
      </pc:sldChg>
      <pc:sldMasterChg chg="del delSldLayout">
        <pc:chgData name="Jason Barnes" userId="S::jasonb@planwestpartners.com::3bc464c3-5936-4fe2-8dc1-e4de8a7b3616" providerId="AD" clId="Web-{1EB26067-2AAE-4321-84EC-14CC5063C6BD}" dt="2023-05-18T23:57:41.303" v="0"/>
        <pc:sldMasterMkLst>
          <pc:docMk/>
          <pc:sldMasterMk cId="535636480" sldId="2147483660"/>
        </pc:sldMasterMkLst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674356654" sldId="2147483661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2614472672" sldId="2147483662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4058797780" sldId="2147483663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1683294107" sldId="2147483664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4182491816" sldId="2147483665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2531561462" sldId="2147483666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1405966626" sldId="2147483667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962116614" sldId="2147483668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3617694101" sldId="2147483669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2126793511" sldId="2147483670"/>
          </pc:sldLayoutMkLst>
        </pc:sldLayoutChg>
        <pc:sldLayoutChg chg="del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535636480" sldId="2147483660"/>
            <pc:sldLayoutMk cId="2211791015" sldId="2147483671"/>
          </pc:sldLayoutMkLst>
        </pc:sldLayoutChg>
      </pc:sldMasterChg>
      <pc:sldMasterChg chg="add modTransition addSldLayout modSldLayout">
        <pc:chgData name="Jason Barnes" userId="S::jasonb@planwestpartners.com::3bc464c3-5936-4fe2-8dc1-e4de8a7b3616" providerId="AD" clId="Web-{1EB26067-2AAE-4321-84EC-14CC5063C6BD}" dt="2023-05-18T23:57:41.303" v="0"/>
        <pc:sldMasterMkLst>
          <pc:docMk/>
          <pc:sldMasterMk cId="1925462604" sldId="2147483672"/>
        </pc:sldMasterMkLst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3635667579" sldId="2147483673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1913340096" sldId="2147483674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1203369711" sldId="2147483675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3206333263" sldId="2147483676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24803163" sldId="2147483677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1784299280" sldId="2147483678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2862256101" sldId="2147483679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4168194442" sldId="2147483680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2432350418" sldId="2147483681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3964366620" sldId="2147483682"/>
          </pc:sldLayoutMkLst>
        </pc:sldLayoutChg>
        <pc:sldLayoutChg chg="add mod replId">
          <pc:chgData name="Jason Barnes" userId="S::jasonb@planwestpartners.com::3bc464c3-5936-4fe2-8dc1-e4de8a7b3616" providerId="AD" clId="Web-{1EB26067-2AAE-4321-84EC-14CC5063C6BD}" dt="2023-05-18T23:57:41.303" v="0"/>
          <pc:sldLayoutMkLst>
            <pc:docMk/>
            <pc:sldMasterMk cId="1925462604" sldId="2147483672"/>
            <pc:sldLayoutMk cId="127573309" sldId="2147483683"/>
          </pc:sldLayoutMkLst>
        </pc:sldLayoutChg>
      </pc:sldMasterChg>
    </pc:docChg>
  </pc:docChgLst>
  <pc:docChgLst>
    <pc:chgData name="Jason Barnes" userId="3bc464c3-5936-4fe2-8dc1-e4de8a7b3616" providerId="ADAL" clId="{8EB65909-AEAD-4753-9E3C-603EF7C20483}"/>
    <pc:docChg chg="undo custSel modSld">
      <pc:chgData name="Jason Barnes" userId="3bc464c3-5936-4fe2-8dc1-e4de8a7b3616" providerId="ADAL" clId="{8EB65909-AEAD-4753-9E3C-603EF7C20483}" dt="2023-06-20T23:00:58.783" v="107" actId="313"/>
      <pc:docMkLst>
        <pc:docMk/>
      </pc:docMkLst>
      <pc:sldChg chg="addSp delSp modSp mod">
        <pc:chgData name="Jason Barnes" userId="3bc464c3-5936-4fe2-8dc1-e4de8a7b3616" providerId="ADAL" clId="{8EB65909-AEAD-4753-9E3C-603EF7C20483}" dt="2023-06-20T22:21:20.119" v="48" actId="1076"/>
        <pc:sldMkLst>
          <pc:docMk/>
          <pc:sldMk cId="3918881872" sldId="262"/>
        </pc:sldMkLst>
        <pc:spChg chg="add mod">
          <ac:chgData name="Jason Barnes" userId="3bc464c3-5936-4fe2-8dc1-e4de8a7b3616" providerId="ADAL" clId="{8EB65909-AEAD-4753-9E3C-603EF7C20483}" dt="2023-06-20T22:21:20.119" v="48" actId="1076"/>
          <ac:spMkLst>
            <pc:docMk/>
            <pc:sldMk cId="3918881872" sldId="262"/>
            <ac:spMk id="14" creationId="{920F5C19-4882-DFA2-0B96-D81C2560FA44}"/>
          </ac:spMkLst>
        </pc:spChg>
        <pc:spChg chg="del mod">
          <ac:chgData name="Jason Barnes" userId="3bc464c3-5936-4fe2-8dc1-e4de8a7b3616" providerId="ADAL" clId="{8EB65909-AEAD-4753-9E3C-603EF7C20483}" dt="2023-06-20T21:11:11.342" v="3" actId="478"/>
          <ac:spMkLst>
            <pc:docMk/>
            <pc:sldMk cId="3918881872" sldId="262"/>
            <ac:spMk id="17" creationId="{0ECDF3E9-D15C-6EEB-63C5-5EDA9252BA16}"/>
          </ac:spMkLst>
        </pc:spChg>
        <pc:picChg chg="add mod">
          <ac:chgData name="Jason Barnes" userId="3bc464c3-5936-4fe2-8dc1-e4de8a7b3616" providerId="ADAL" clId="{8EB65909-AEAD-4753-9E3C-603EF7C20483}" dt="2023-06-20T21:11:14.141" v="4" actId="1076"/>
          <ac:picMkLst>
            <pc:docMk/>
            <pc:sldMk cId="3918881872" sldId="262"/>
            <ac:picMk id="13" creationId="{14A3ABEC-ED78-58C5-EE3B-187191AF555F}"/>
          </ac:picMkLst>
        </pc:picChg>
      </pc:sldChg>
      <pc:sldChg chg="modSp mod">
        <pc:chgData name="Jason Barnes" userId="3bc464c3-5936-4fe2-8dc1-e4de8a7b3616" providerId="ADAL" clId="{8EB65909-AEAD-4753-9E3C-603EF7C20483}" dt="2023-06-20T22:16:34.255" v="33" actId="20577"/>
        <pc:sldMkLst>
          <pc:docMk/>
          <pc:sldMk cId="3214153915" sldId="264"/>
        </pc:sldMkLst>
        <pc:spChg chg="mod">
          <ac:chgData name="Jason Barnes" userId="3bc464c3-5936-4fe2-8dc1-e4de8a7b3616" providerId="ADAL" clId="{8EB65909-AEAD-4753-9E3C-603EF7C20483}" dt="2023-06-20T22:16:34.255" v="33" actId="20577"/>
          <ac:spMkLst>
            <pc:docMk/>
            <pc:sldMk cId="3214153915" sldId="264"/>
            <ac:spMk id="3" creationId="{3146AC91-106A-E6AC-FD04-CD2617CA8292}"/>
          </ac:spMkLst>
        </pc:spChg>
      </pc:sldChg>
      <pc:sldChg chg="modSp mod">
        <pc:chgData name="Jason Barnes" userId="3bc464c3-5936-4fe2-8dc1-e4de8a7b3616" providerId="ADAL" clId="{8EB65909-AEAD-4753-9E3C-603EF7C20483}" dt="2023-06-20T23:00:58.783" v="107" actId="313"/>
        <pc:sldMkLst>
          <pc:docMk/>
          <pc:sldMk cId="3447728309" sldId="268"/>
        </pc:sldMkLst>
        <pc:spChg chg="mod">
          <ac:chgData name="Jason Barnes" userId="3bc464c3-5936-4fe2-8dc1-e4de8a7b3616" providerId="ADAL" clId="{8EB65909-AEAD-4753-9E3C-603EF7C20483}" dt="2023-06-20T23:00:58.783" v="107" actId="313"/>
          <ac:spMkLst>
            <pc:docMk/>
            <pc:sldMk cId="3447728309" sldId="268"/>
            <ac:spMk id="5" creationId="{C992A9B3-FDBB-4430-B8C9-74BB1A926480}"/>
          </ac:spMkLst>
        </pc:spChg>
      </pc:sldChg>
    </pc:docChg>
  </pc:docChgLst>
  <pc:docChgLst>
    <pc:chgData name="Jason Barnes" userId="S::jasonb@planwestpartners.com::3bc464c3-5936-4fe2-8dc1-e4de8a7b3616" providerId="AD" clId="Web-{E32F9D3A-3FAC-4034-8555-A067EB1A2703}"/>
    <pc:docChg chg="addSld delSld modSld addMainMaster">
      <pc:chgData name="Jason Barnes" userId="S::jasonb@planwestpartners.com::3bc464c3-5936-4fe2-8dc1-e4de8a7b3616" providerId="AD" clId="Web-{E32F9D3A-3FAC-4034-8555-A067EB1A2703}" dt="2023-05-23T17:46:18.669" v="247" actId="20577"/>
      <pc:docMkLst>
        <pc:docMk/>
      </pc:docMkLst>
      <pc:sldChg chg="addSp modSp mod setBg">
        <pc:chgData name="Jason Barnes" userId="S::jasonb@planwestpartners.com::3bc464c3-5936-4fe2-8dc1-e4de8a7b3616" providerId="AD" clId="Web-{E32F9D3A-3FAC-4034-8555-A067EB1A2703}" dt="2023-05-23T17:29:29.440" v="226"/>
        <pc:sldMkLst>
          <pc:docMk/>
          <pc:sldMk cId="1920111014" sldId="256"/>
        </pc:sldMkLst>
        <pc:spChg chg="mod">
          <ac:chgData name="Jason Barnes" userId="S::jasonb@planwestpartners.com::3bc464c3-5936-4fe2-8dc1-e4de8a7b3616" providerId="AD" clId="Web-{E32F9D3A-3FAC-4034-8555-A067EB1A2703}" dt="2023-05-23T17:29:29.440" v="226"/>
          <ac:spMkLst>
            <pc:docMk/>
            <pc:sldMk cId="1920111014" sldId="256"/>
            <ac:spMk id="2" creationId="{00000000-0000-0000-0000-000000000000}"/>
          </ac:spMkLst>
        </pc:spChg>
        <pc:spChg chg="mod">
          <ac:chgData name="Jason Barnes" userId="S::jasonb@planwestpartners.com::3bc464c3-5936-4fe2-8dc1-e4de8a7b3616" providerId="AD" clId="Web-{E32F9D3A-3FAC-4034-8555-A067EB1A2703}" dt="2023-05-23T17:29:29.440" v="226"/>
          <ac:spMkLst>
            <pc:docMk/>
            <pc:sldMk cId="1920111014" sldId="256"/>
            <ac:spMk id="3" creationId="{00000000-0000-0000-0000-000000000000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7:29:29.440" v="226"/>
          <ac:spMkLst>
            <pc:docMk/>
            <pc:sldMk cId="1920111014" sldId="256"/>
            <ac:spMk id="6" creationId="{6E36B62D-34E6-41D4-B3AA-AC21AB387936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7:29:29.440" v="226"/>
          <ac:spMkLst>
            <pc:docMk/>
            <pc:sldMk cId="1920111014" sldId="256"/>
            <ac:spMk id="7" creationId="{97E92409-AD19-4CE3-9956-8C03560F7E06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6:53:43.415" v="111"/>
          <ac:spMkLst>
            <pc:docMk/>
            <pc:sldMk cId="1920111014" sldId="256"/>
            <ac:spMk id="9" creationId="{1DF91F20-B96F-4F77-AC3E-2CDD3BAA10C2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6:53:43.415" v="111"/>
          <ac:spMkLst>
            <pc:docMk/>
            <pc:sldMk cId="1920111014" sldId="256"/>
            <ac:spMk id="11" creationId="{C3D487F7-9050-4871-B351-34A72ADB296C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6:53:43.415" v="111"/>
          <ac:spMkLst>
            <pc:docMk/>
            <pc:sldMk cId="1920111014" sldId="256"/>
            <ac:spMk id="13" creationId="{F43C27DD-EF6A-4C48-9669-C2970E71A814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6:53:43.415" v="111"/>
          <ac:spMkLst>
            <pc:docMk/>
            <pc:sldMk cId="1920111014" sldId="256"/>
            <ac:spMk id="15" creationId="{C84384FE-1C88-4CAA-8FB8-2313A3AE734D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6:53:43.415" v="111"/>
          <ac:spMkLst>
            <pc:docMk/>
            <pc:sldMk cId="1920111014" sldId="256"/>
            <ac:spMk id="17" creationId="{87B6A113-58CD-406C-BCE4-6E1F1F2BE696}"/>
          </ac:spMkLst>
        </pc:spChg>
        <pc:spChg chg="add">
          <ac:chgData name="Jason Barnes" userId="S::jasonb@planwestpartners.com::3bc464c3-5936-4fe2-8dc1-e4de8a7b3616" providerId="AD" clId="Web-{E32F9D3A-3FAC-4034-8555-A067EB1A2703}" dt="2023-05-23T16:53:43.415" v="111"/>
          <ac:spMkLst>
            <pc:docMk/>
            <pc:sldMk cId="1920111014" sldId="256"/>
            <ac:spMk id="19" creationId="{05A1AA86-B7E6-4C02-AA34-F1A25CD4CCBD}"/>
          </ac:spMkLst>
        </pc:spChg>
        <pc:picChg chg="mod">
          <ac:chgData name="Jason Barnes" userId="S::jasonb@planwestpartners.com::3bc464c3-5936-4fe2-8dc1-e4de8a7b3616" providerId="AD" clId="Web-{E32F9D3A-3FAC-4034-8555-A067EB1A2703}" dt="2023-05-23T17:29:29.440" v="226"/>
          <ac:picMkLst>
            <pc:docMk/>
            <pc:sldMk cId="1920111014" sldId="256"/>
            <ac:picMk id="4" creationId="{1FA0C82D-A60C-FA97-0702-910888CABFB9}"/>
          </ac:picMkLst>
        </pc:picChg>
      </pc:sldChg>
      <pc:sldChg chg="addSp modSp">
        <pc:chgData name="Jason Barnes" userId="S::jasonb@planwestpartners.com::3bc464c3-5936-4fe2-8dc1-e4de8a7b3616" providerId="AD" clId="Web-{E32F9D3A-3FAC-4034-8555-A067EB1A2703}" dt="2023-05-23T15:59:50.188" v="9" actId="1076"/>
        <pc:sldMkLst>
          <pc:docMk/>
          <pc:sldMk cId="1428176383" sldId="258"/>
        </pc:sldMkLst>
        <pc:spChg chg="mod">
          <ac:chgData name="Jason Barnes" userId="S::jasonb@planwestpartners.com::3bc464c3-5936-4fe2-8dc1-e4de8a7b3616" providerId="AD" clId="Web-{E32F9D3A-3FAC-4034-8555-A067EB1A2703}" dt="2023-05-23T15:59:23.203" v="7" actId="1076"/>
          <ac:spMkLst>
            <pc:docMk/>
            <pc:sldMk cId="1428176383" sldId="258"/>
            <ac:spMk id="3" creationId="{6DF4C1ED-6246-5022-29DF-401B6D3B1B25}"/>
          </ac:spMkLst>
        </pc:spChg>
        <pc:picChg chg="add mod">
          <ac:chgData name="Jason Barnes" userId="S::jasonb@planwestpartners.com::3bc464c3-5936-4fe2-8dc1-e4de8a7b3616" providerId="AD" clId="Web-{E32F9D3A-3FAC-4034-8555-A067EB1A2703}" dt="2023-05-23T15:59:50.188" v="9" actId="1076"/>
          <ac:picMkLst>
            <pc:docMk/>
            <pc:sldMk cId="1428176383" sldId="258"/>
            <ac:picMk id="4" creationId="{98C043E3-E3FF-1A2D-2565-6C835F25D036}"/>
          </ac:picMkLst>
        </pc:picChg>
      </pc:sldChg>
      <pc:sldChg chg="del">
        <pc:chgData name="Jason Barnes" userId="S::jasonb@planwestpartners.com::3bc464c3-5936-4fe2-8dc1-e4de8a7b3616" providerId="AD" clId="Web-{E32F9D3A-3FAC-4034-8555-A067EB1A2703}" dt="2023-05-23T16:23:13.866" v="95"/>
        <pc:sldMkLst>
          <pc:docMk/>
          <pc:sldMk cId="808952956" sldId="259"/>
        </pc:sldMkLst>
      </pc:sldChg>
      <pc:sldChg chg="modSp del">
        <pc:chgData name="Jason Barnes" userId="S::jasonb@planwestpartners.com::3bc464c3-5936-4fe2-8dc1-e4de8a7b3616" providerId="AD" clId="Web-{E32F9D3A-3FAC-4034-8555-A067EB1A2703}" dt="2023-05-23T16:37:33.607" v="99"/>
        <pc:sldMkLst>
          <pc:docMk/>
          <pc:sldMk cId="3556531672" sldId="260"/>
        </pc:sldMkLst>
        <pc:spChg chg="mod">
          <ac:chgData name="Jason Barnes" userId="S::jasonb@planwestpartners.com::3bc464c3-5936-4fe2-8dc1-e4de8a7b3616" providerId="AD" clId="Web-{E32F9D3A-3FAC-4034-8555-A067EB1A2703}" dt="2023-05-23T15:57:42.388" v="2" actId="1076"/>
          <ac:spMkLst>
            <pc:docMk/>
            <pc:sldMk cId="3556531672" sldId="260"/>
            <ac:spMk id="28" creationId="{6C49BF9E-232F-3DB9-DCCC-97A3289F9F6E}"/>
          </ac:spMkLst>
        </pc:spChg>
      </pc:sldChg>
      <pc:sldChg chg="modSp">
        <pc:chgData name="Jason Barnes" userId="S::jasonb@planwestpartners.com::3bc464c3-5936-4fe2-8dc1-e4de8a7b3616" providerId="AD" clId="Web-{E32F9D3A-3FAC-4034-8555-A067EB1A2703}" dt="2023-05-23T17:28:44.470" v="225" actId="20577"/>
        <pc:sldMkLst>
          <pc:docMk/>
          <pc:sldMk cId="2606243200" sldId="263"/>
        </pc:sldMkLst>
        <pc:spChg chg="mod">
          <ac:chgData name="Jason Barnes" userId="S::jasonb@planwestpartners.com::3bc464c3-5936-4fe2-8dc1-e4de8a7b3616" providerId="AD" clId="Web-{E32F9D3A-3FAC-4034-8555-A067EB1A2703}" dt="2023-05-23T17:28:44.470" v="225" actId="20577"/>
          <ac:spMkLst>
            <pc:docMk/>
            <pc:sldMk cId="2606243200" sldId="263"/>
            <ac:spMk id="2" creationId="{D98301D0-EDA6-0CFF-7568-53E93AD58E3C}"/>
          </ac:spMkLst>
        </pc:spChg>
      </pc:sldChg>
      <pc:sldChg chg="addSp modSp">
        <pc:chgData name="Jason Barnes" userId="S::jasonb@planwestpartners.com::3bc464c3-5936-4fe2-8dc1-e4de8a7b3616" providerId="AD" clId="Web-{E32F9D3A-3FAC-4034-8555-A067EB1A2703}" dt="2023-05-23T17:46:18.669" v="247" actId="20577"/>
        <pc:sldMkLst>
          <pc:docMk/>
          <pc:sldMk cId="3214153915" sldId="264"/>
        </pc:sldMkLst>
        <pc:spChg chg="mod">
          <ac:chgData name="Jason Barnes" userId="S::jasonb@planwestpartners.com::3bc464c3-5936-4fe2-8dc1-e4de8a7b3616" providerId="AD" clId="Web-{E32F9D3A-3FAC-4034-8555-A067EB1A2703}" dt="2023-05-23T17:46:18.669" v="247" actId="20577"/>
          <ac:spMkLst>
            <pc:docMk/>
            <pc:sldMk cId="3214153915" sldId="264"/>
            <ac:spMk id="3" creationId="{3146AC91-106A-E6AC-FD04-CD2617CA8292}"/>
          </ac:spMkLst>
        </pc:spChg>
        <pc:picChg chg="add mod">
          <ac:chgData name="Jason Barnes" userId="S::jasonb@planwestpartners.com::3bc464c3-5936-4fe2-8dc1-e4de8a7b3616" providerId="AD" clId="Web-{E32F9D3A-3FAC-4034-8555-A067EB1A2703}" dt="2023-05-23T17:11:05.896" v="124" actId="1076"/>
          <ac:picMkLst>
            <pc:docMk/>
            <pc:sldMk cId="3214153915" sldId="264"/>
            <ac:picMk id="4" creationId="{8354BDC1-9719-FC5F-49EB-C9BB930B0D6F}"/>
          </ac:picMkLst>
        </pc:picChg>
      </pc:sldChg>
      <pc:sldChg chg="del">
        <pc:chgData name="Jason Barnes" userId="S::jasonb@planwestpartners.com::3bc464c3-5936-4fe2-8dc1-e4de8a7b3616" providerId="AD" clId="Web-{E32F9D3A-3FAC-4034-8555-A067EB1A2703}" dt="2023-05-23T16:24:54.806" v="98"/>
        <pc:sldMkLst>
          <pc:docMk/>
          <pc:sldMk cId="2720832557" sldId="265"/>
        </pc:sldMkLst>
      </pc:sldChg>
      <pc:sldChg chg="addSp delSp modSp new del">
        <pc:chgData name="Jason Barnes" userId="S::jasonb@planwestpartners.com::3bc464c3-5936-4fe2-8dc1-e4de8a7b3616" providerId="AD" clId="Web-{E32F9D3A-3FAC-4034-8555-A067EB1A2703}" dt="2023-05-23T16:07:23.669" v="17"/>
        <pc:sldMkLst>
          <pc:docMk/>
          <pc:sldMk cId="119353147" sldId="266"/>
        </pc:sldMkLst>
        <pc:spChg chg="del">
          <ac:chgData name="Jason Barnes" userId="S::jasonb@planwestpartners.com::3bc464c3-5936-4fe2-8dc1-e4de8a7b3616" providerId="AD" clId="Web-{E32F9D3A-3FAC-4034-8555-A067EB1A2703}" dt="2023-05-23T16:06:56.590" v="12"/>
          <ac:spMkLst>
            <pc:docMk/>
            <pc:sldMk cId="119353147" sldId="266"/>
            <ac:spMk id="2" creationId="{269F89EA-334E-052B-9D22-1A97D62F3D8F}"/>
          </ac:spMkLst>
        </pc:spChg>
        <pc:spChg chg="del">
          <ac:chgData name="Jason Barnes" userId="S::jasonb@planwestpartners.com::3bc464c3-5936-4fe2-8dc1-e4de8a7b3616" providerId="AD" clId="Web-{E32F9D3A-3FAC-4034-8555-A067EB1A2703}" dt="2023-05-23T16:06:54.449" v="11"/>
          <ac:spMkLst>
            <pc:docMk/>
            <pc:sldMk cId="119353147" sldId="266"/>
            <ac:spMk id="3" creationId="{39965D4D-D8AD-6657-7C7C-1618C9C0F481}"/>
          </ac:spMkLst>
        </pc:spChg>
        <pc:picChg chg="add del mod">
          <ac:chgData name="Jason Barnes" userId="S::jasonb@planwestpartners.com::3bc464c3-5936-4fe2-8dc1-e4de8a7b3616" providerId="AD" clId="Web-{E32F9D3A-3FAC-4034-8555-A067EB1A2703}" dt="2023-05-23T16:07:14.528" v="16"/>
          <ac:picMkLst>
            <pc:docMk/>
            <pc:sldMk cId="119353147" sldId="266"/>
            <ac:picMk id="4" creationId="{B0555D4C-1602-7551-4378-5BB9F2B233D0}"/>
          </ac:picMkLst>
        </pc:picChg>
      </pc:sldChg>
      <pc:sldChg chg="addSp modSp new">
        <pc:chgData name="Jason Barnes" userId="S::jasonb@planwestpartners.com::3bc464c3-5936-4fe2-8dc1-e4de8a7b3616" providerId="AD" clId="Web-{E32F9D3A-3FAC-4034-8555-A067EB1A2703}" dt="2023-05-23T16:56:39.263" v="119" actId="20577"/>
        <pc:sldMkLst>
          <pc:docMk/>
          <pc:sldMk cId="3601416270" sldId="266"/>
        </pc:sldMkLst>
        <pc:spChg chg="mod">
          <ac:chgData name="Jason Barnes" userId="S::jasonb@planwestpartners.com::3bc464c3-5936-4fe2-8dc1-e4de8a7b3616" providerId="AD" clId="Web-{E32F9D3A-3FAC-4034-8555-A067EB1A2703}" dt="2023-05-23T16:07:40.388" v="25" actId="20577"/>
          <ac:spMkLst>
            <pc:docMk/>
            <pc:sldMk cId="3601416270" sldId="266"/>
            <ac:spMk id="2" creationId="{D01FA3C8-90C0-9FD9-2D9A-3DD085C96CA5}"/>
          </ac:spMkLst>
        </pc:spChg>
        <pc:spChg chg="mod">
          <ac:chgData name="Jason Barnes" userId="S::jasonb@planwestpartners.com::3bc464c3-5936-4fe2-8dc1-e4de8a7b3616" providerId="AD" clId="Web-{E32F9D3A-3FAC-4034-8555-A067EB1A2703}" dt="2023-05-23T16:56:39.263" v="119" actId="20577"/>
          <ac:spMkLst>
            <pc:docMk/>
            <pc:sldMk cId="3601416270" sldId="266"/>
            <ac:spMk id="3" creationId="{98C71661-1340-8B99-F837-E5AB903597DE}"/>
          </ac:spMkLst>
        </pc:spChg>
        <pc:picChg chg="add mod">
          <ac:chgData name="Jason Barnes" userId="S::jasonb@planwestpartners.com::3bc464c3-5936-4fe2-8dc1-e4de8a7b3616" providerId="AD" clId="Web-{E32F9D3A-3FAC-4034-8555-A067EB1A2703}" dt="2023-05-23T16:14:57.540" v="91" actId="1076"/>
          <ac:picMkLst>
            <pc:docMk/>
            <pc:sldMk cId="3601416270" sldId="266"/>
            <ac:picMk id="4" creationId="{9B52FBF0-4B03-6E13-B59C-B31E46F9572A}"/>
          </ac:picMkLst>
        </pc:picChg>
      </pc:sldChg>
      <pc:sldChg chg="new del">
        <pc:chgData name="Jason Barnes" userId="S::jasonb@planwestpartners.com::3bc464c3-5936-4fe2-8dc1-e4de8a7b3616" providerId="AD" clId="Web-{E32F9D3A-3FAC-4034-8555-A067EB1A2703}" dt="2023-05-23T16:16:54.871" v="94"/>
        <pc:sldMkLst>
          <pc:docMk/>
          <pc:sldMk cId="3674622482" sldId="267"/>
        </pc:sldMkLst>
      </pc:sldChg>
      <pc:sldChg chg="add">
        <pc:chgData name="Jason Barnes" userId="S::jasonb@planwestpartners.com::3bc464c3-5936-4fe2-8dc1-e4de8a7b3616" providerId="AD" clId="Web-{E32F9D3A-3FAC-4034-8555-A067EB1A2703}" dt="2023-05-23T16:16:45.402" v="93"/>
        <pc:sldMkLst>
          <pc:docMk/>
          <pc:sldMk cId="3447728309" sldId="268"/>
        </pc:sldMkLst>
      </pc:sldChg>
      <pc:sldChg chg="add">
        <pc:chgData name="Jason Barnes" userId="S::jasonb@planwestpartners.com::3bc464c3-5936-4fe2-8dc1-e4de8a7b3616" providerId="AD" clId="Web-{E32F9D3A-3FAC-4034-8555-A067EB1A2703}" dt="2023-05-23T16:23:57.586" v="96"/>
        <pc:sldMkLst>
          <pc:docMk/>
          <pc:sldMk cId="1653737815" sldId="269"/>
        </pc:sldMkLst>
      </pc:sldChg>
      <pc:sldChg chg="add">
        <pc:chgData name="Jason Barnes" userId="S::jasonb@planwestpartners.com::3bc464c3-5936-4fe2-8dc1-e4de8a7b3616" providerId="AD" clId="Web-{E32F9D3A-3FAC-4034-8555-A067EB1A2703}" dt="2023-05-23T16:24:14.555" v="97"/>
        <pc:sldMkLst>
          <pc:docMk/>
          <pc:sldMk cId="1160610200" sldId="270"/>
        </pc:sldMkLst>
      </pc:sldChg>
      <pc:sldChg chg="addSp delSp modSp add">
        <pc:chgData name="Jason Barnes" userId="S::jasonb@planwestpartners.com::3bc464c3-5936-4fe2-8dc1-e4de8a7b3616" providerId="AD" clId="Web-{E32F9D3A-3FAC-4034-8555-A067EB1A2703}" dt="2023-05-23T17:17:08.014" v="206" actId="20577"/>
        <pc:sldMkLst>
          <pc:docMk/>
          <pc:sldMk cId="2463351674" sldId="271"/>
        </pc:sldMkLst>
        <pc:spChg chg="mod">
          <ac:chgData name="Jason Barnes" userId="S::jasonb@planwestpartners.com::3bc464c3-5936-4fe2-8dc1-e4de8a7b3616" providerId="AD" clId="Web-{E32F9D3A-3FAC-4034-8555-A067EB1A2703}" dt="2023-05-23T17:17:08.014" v="206" actId="20577"/>
          <ac:spMkLst>
            <pc:docMk/>
            <pc:sldMk cId="2463351674" sldId="271"/>
            <ac:spMk id="2" creationId="{EC14387F-32CF-4A29-82BC-A85328A668FD}"/>
          </ac:spMkLst>
        </pc:spChg>
        <pc:spChg chg="mod">
          <ac:chgData name="Jason Barnes" userId="S::jasonb@planwestpartners.com::3bc464c3-5936-4fe2-8dc1-e4de8a7b3616" providerId="AD" clId="Web-{E32F9D3A-3FAC-4034-8555-A067EB1A2703}" dt="2023-05-23T16:42:03.036" v="110" actId="20577"/>
          <ac:spMkLst>
            <pc:docMk/>
            <pc:sldMk cId="2463351674" sldId="271"/>
            <ac:spMk id="3" creationId="{52A4FC8C-7EE4-44B9-8D38-6650150A642D}"/>
          </ac:spMkLst>
        </pc:spChg>
        <pc:picChg chg="add mod">
          <ac:chgData name="Jason Barnes" userId="S::jasonb@planwestpartners.com::3bc464c3-5936-4fe2-8dc1-e4de8a7b3616" providerId="AD" clId="Web-{E32F9D3A-3FAC-4034-8555-A067EB1A2703}" dt="2023-05-23T16:41:36.286" v="108" actId="1076"/>
          <ac:picMkLst>
            <pc:docMk/>
            <pc:sldMk cId="2463351674" sldId="271"/>
            <ac:picMk id="4" creationId="{50C3F0D1-9657-C5E3-D958-BCD1FA7FCBB6}"/>
          </ac:picMkLst>
        </pc:picChg>
        <pc:picChg chg="del">
          <ac:chgData name="Jason Barnes" userId="S::jasonb@planwestpartners.com::3bc464c3-5936-4fe2-8dc1-e4de8a7b3616" providerId="AD" clId="Web-{E32F9D3A-3FAC-4034-8555-A067EB1A2703}" dt="2023-05-23T16:41:19.426" v="102"/>
          <ac:picMkLst>
            <pc:docMk/>
            <pc:sldMk cId="2463351674" sldId="271"/>
            <ac:picMk id="8" creationId="{E50EE868-509B-4AD2-8922-0BBEBB10D2E2}"/>
          </ac:picMkLst>
        </pc:picChg>
      </pc:sldChg>
      <pc:sldMasterChg chg="add addSldLayout">
        <pc:chgData name="Jason Barnes" userId="S::jasonb@planwestpartners.com::3bc464c3-5936-4fe2-8dc1-e4de8a7b3616" providerId="AD" clId="Web-{E32F9D3A-3FAC-4034-8555-A067EB1A2703}" dt="2023-05-23T16:16:45.402" v="93"/>
        <pc:sldMasterMkLst>
          <pc:docMk/>
          <pc:sldMasterMk cId="124417459" sldId="2147483816"/>
        </pc:sldMasterMkLst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1167079301" sldId="2147483817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1296499931" sldId="2147483818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3771898363" sldId="2147483819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1394957403" sldId="2147483820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3505650303" sldId="2147483821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2484715304" sldId="2147483822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1790423256" sldId="2147483823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1748452048" sldId="2147483824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4161423116" sldId="2147483825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2308593169" sldId="2147483826"/>
          </pc:sldLayoutMkLst>
        </pc:sldLayoutChg>
        <pc:sldLayoutChg chg="add">
          <pc:chgData name="Jason Barnes" userId="S::jasonb@planwestpartners.com::3bc464c3-5936-4fe2-8dc1-e4de8a7b3616" providerId="AD" clId="Web-{E32F9D3A-3FAC-4034-8555-A067EB1A2703}" dt="2023-05-23T16:16:45.402" v="93"/>
          <pc:sldLayoutMkLst>
            <pc:docMk/>
            <pc:sldMasterMk cId="124417459" sldId="2147483816"/>
            <pc:sldLayoutMk cId="2219588640" sldId="2147483827"/>
          </pc:sldLayoutMkLst>
        </pc:sldLayoutChg>
      </pc:sldMasterChg>
    </pc:docChg>
  </pc:docChgLst>
  <pc:docChgLst>
    <pc:chgData name="Colette Santsche" userId="e102f274-2e06-41ba-b6aa-663662fd08d9" providerId="ADAL" clId="{79A24F35-7F51-4CD9-9C06-30EA789F99E4}"/>
    <pc:docChg chg="undo custSel addSld delSld modSld modMainMaster">
      <pc:chgData name="Colette Santsche" userId="e102f274-2e06-41ba-b6aa-663662fd08d9" providerId="ADAL" clId="{79A24F35-7F51-4CD9-9C06-30EA789F99E4}" dt="2023-05-23T17:33:24.019" v="508" actId="20577"/>
      <pc:docMkLst>
        <pc:docMk/>
      </pc:docMkLst>
      <pc:sldChg chg="delSp modSp mod delDesignElem">
        <pc:chgData name="Colette Santsche" userId="e102f274-2e06-41ba-b6aa-663662fd08d9" providerId="ADAL" clId="{79A24F35-7F51-4CD9-9C06-30EA789F99E4}" dt="2023-05-23T17:29:51.564" v="448" actId="20577"/>
        <pc:sldMkLst>
          <pc:docMk/>
          <pc:sldMk cId="1920111014" sldId="256"/>
        </pc:sldMkLst>
        <pc:spChg chg="mod">
          <ac:chgData name="Colette Santsche" userId="e102f274-2e06-41ba-b6aa-663662fd08d9" providerId="ADAL" clId="{79A24F35-7F51-4CD9-9C06-30EA789F99E4}" dt="2023-05-23T17:29:51.564" v="448" actId="20577"/>
          <ac:spMkLst>
            <pc:docMk/>
            <pc:sldMk cId="1920111014" sldId="256"/>
            <ac:spMk id="2" creationId="{00000000-0000-0000-0000-000000000000}"/>
          </ac:spMkLst>
        </pc:spChg>
        <pc:spChg chg="mod">
          <ac:chgData name="Colette Santsche" userId="e102f274-2e06-41ba-b6aa-663662fd08d9" providerId="ADAL" clId="{79A24F35-7F51-4CD9-9C06-30EA789F99E4}" dt="2023-05-23T16:56:16.320" v="43" actId="27636"/>
          <ac:spMkLst>
            <pc:docMk/>
            <pc:sldMk cId="1920111014" sldId="256"/>
            <ac:spMk id="3" creationId="{00000000-0000-0000-0000-000000000000}"/>
          </ac:spMkLst>
        </pc:spChg>
        <pc:spChg chg="del">
          <ac:chgData name="Colette Santsche" userId="e102f274-2e06-41ba-b6aa-663662fd08d9" providerId="ADAL" clId="{79A24F35-7F51-4CD9-9C06-30EA789F99E4}" dt="2023-05-23T17:01:23.108" v="134"/>
          <ac:spMkLst>
            <pc:docMk/>
            <pc:sldMk cId="1920111014" sldId="256"/>
            <ac:spMk id="9" creationId="{1DF91F20-B96F-4F77-AC3E-2CDD3BAA10C2}"/>
          </ac:spMkLst>
        </pc:spChg>
        <pc:spChg chg="del">
          <ac:chgData name="Colette Santsche" userId="e102f274-2e06-41ba-b6aa-663662fd08d9" providerId="ADAL" clId="{79A24F35-7F51-4CD9-9C06-30EA789F99E4}" dt="2023-05-23T17:01:23.108" v="134"/>
          <ac:spMkLst>
            <pc:docMk/>
            <pc:sldMk cId="1920111014" sldId="256"/>
            <ac:spMk id="11" creationId="{C3D487F7-9050-4871-B351-34A72ADB296C}"/>
          </ac:spMkLst>
        </pc:spChg>
        <pc:spChg chg="del">
          <ac:chgData name="Colette Santsche" userId="e102f274-2e06-41ba-b6aa-663662fd08d9" providerId="ADAL" clId="{79A24F35-7F51-4CD9-9C06-30EA789F99E4}" dt="2023-05-23T17:01:23.108" v="134"/>
          <ac:spMkLst>
            <pc:docMk/>
            <pc:sldMk cId="1920111014" sldId="256"/>
            <ac:spMk id="13" creationId="{F43C27DD-EF6A-4C48-9669-C2970E71A814}"/>
          </ac:spMkLst>
        </pc:spChg>
        <pc:spChg chg="del">
          <ac:chgData name="Colette Santsche" userId="e102f274-2e06-41ba-b6aa-663662fd08d9" providerId="ADAL" clId="{79A24F35-7F51-4CD9-9C06-30EA789F99E4}" dt="2023-05-23T17:01:23.108" v="134"/>
          <ac:spMkLst>
            <pc:docMk/>
            <pc:sldMk cId="1920111014" sldId="256"/>
            <ac:spMk id="15" creationId="{C84384FE-1C88-4CAA-8FB8-2313A3AE734D}"/>
          </ac:spMkLst>
        </pc:spChg>
        <pc:spChg chg="del">
          <ac:chgData name="Colette Santsche" userId="e102f274-2e06-41ba-b6aa-663662fd08d9" providerId="ADAL" clId="{79A24F35-7F51-4CD9-9C06-30EA789F99E4}" dt="2023-05-23T17:01:23.108" v="134"/>
          <ac:spMkLst>
            <pc:docMk/>
            <pc:sldMk cId="1920111014" sldId="256"/>
            <ac:spMk id="17" creationId="{87B6A113-58CD-406C-BCE4-6E1F1F2BE696}"/>
          </ac:spMkLst>
        </pc:spChg>
        <pc:spChg chg="del">
          <ac:chgData name="Colette Santsche" userId="e102f274-2e06-41ba-b6aa-663662fd08d9" providerId="ADAL" clId="{79A24F35-7F51-4CD9-9C06-30EA789F99E4}" dt="2023-05-23T17:01:23.108" v="134"/>
          <ac:spMkLst>
            <pc:docMk/>
            <pc:sldMk cId="1920111014" sldId="256"/>
            <ac:spMk id="19" creationId="{05A1AA86-B7E6-4C02-AA34-F1A25CD4CCBD}"/>
          </ac:spMkLst>
        </pc:spChg>
        <pc:picChg chg="mod">
          <ac:chgData name="Colette Santsche" userId="e102f274-2e06-41ba-b6aa-663662fd08d9" providerId="ADAL" clId="{79A24F35-7F51-4CD9-9C06-30EA789F99E4}" dt="2023-05-23T17:04:09.831" v="188" actId="1076"/>
          <ac:picMkLst>
            <pc:docMk/>
            <pc:sldMk cId="1920111014" sldId="256"/>
            <ac:picMk id="4" creationId="{1FA0C82D-A60C-FA97-0702-910888CABFB9}"/>
          </ac:picMkLst>
        </pc:picChg>
      </pc:sldChg>
      <pc:sldChg chg="addSp modSp mod">
        <pc:chgData name="Colette Santsche" userId="e102f274-2e06-41ba-b6aa-663662fd08d9" providerId="ADAL" clId="{79A24F35-7F51-4CD9-9C06-30EA789F99E4}" dt="2023-05-23T17:31:09.006" v="462" actId="1076"/>
        <pc:sldMkLst>
          <pc:docMk/>
          <pc:sldMk cId="2128536031" sldId="257"/>
        </pc:sldMkLst>
        <pc:spChg chg="mod">
          <ac:chgData name="Colette Santsche" userId="e102f274-2e06-41ba-b6aa-663662fd08d9" providerId="ADAL" clId="{79A24F35-7F51-4CD9-9C06-30EA789F99E4}" dt="2023-05-23T17:04:54.904" v="192" actId="207"/>
          <ac:spMkLst>
            <pc:docMk/>
            <pc:sldMk cId="2128536031" sldId="257"/>
            <ac:spMk id="13" creationId="{00000000-0000-0000-0000-000000000000}"/>
          </ac:spMkLst>
        </pc:spChg>
        <pc:spChg chg="mod">
          <ac:chgData name="Colette Santsche" userId="e102f274-2e06-41ba-b6aa-663662fd08d9" providerId="ADAL" clId="{79A24F35-7F51-4CD9-9C06-30EA789F99E4}" dt="2023-05-23T17:08:26.269" v="246" actId="20577"/>
          <ac:spMkLst>
            <pc:docMk/>
            <pc:sldMk cId="2128536031" sldId="257"/>
            <ac:spMk id="14" creationId="{00000000-0000-0000-0000-000000000000}"/>
          </ac:spMkLst>
        </pc:spChg>
        <pc:grpChg chg="add mod">
          <ac:chgData name="Colette Santsche" userId="e102f274-2e06-41ba-b6aa-663662fd08d9" providerId="ADAL" clId="{79A24F35-7F51-4CD9-9C06-30EA789F99E4}" dt="2023-05-23T17:14:44.712" v="326"/>
          <ac:grpSpMkLst>
            <pc:docMk/>
            <pc:sldMk cId="2128536031" sldId="257"/>
            <ac:grpSpMk id="2" creationId="{93C02A36-0D36-3518-7DA0-0FF820E1E5CD}"/>
          </ac:grpSpMkLst>
        </pc:grpChg>
        <pc:picChg chg="mod">
          <ac:chgData name="Colette Santsche" userId="e102f274-2e06-41ba-b6aa-663662fd08d9" providerId="ADAL" clId="{79A24F35-7F51-4CD9-9C06-30EA789F99E4}" dt="2023-05-23T17:14:44.712" v="326"/>
          <ac:picMkLst>
            <pc:docMk/>
            <pc:sldMk cId="2128536031" sldId="257"/>
            <ac:picMk id="3" creationId="{0D0023EC-1F59-69EC-5162-E70898D4B0FB}"/>
          </ac:picMkLst>
        </pc:picChg>
        <pc:picChg chg="mod">
          <ac:chgData name="Colette Santsche" userId="e102f274-2e06-41ba-b6aa-663662fd08d9" providerId="ADAL" clId="{79A24F35-7F51-4CD9-9C06-30EA789F99E4}" dt="2023-05-23T17:31:09.006" v="462" actId="1076"/>
          <ac:picMkLst>
            <pc:docMk/>
            <pc:sldMk cId="2128536031" sldId="257"/>
            <ac:picMk id="7" creationId="{960624D5-B65A-A20E-CAFE-BAC26D981257}"/>
          </ac:picMkLst>
        </pc:picChg>
        <pc:cxnChg chg="mod">
          <ac:chgData name="Colette Santsche" userId="e102f274-2e06-41ba-b6aa-663662fd08d9" providerId="ADAL" clId="{79A24F35-7F51-4CD9-9C06-30EA789F99E4}" dt="2023-05-23T17:14:44.712" v="326"/>
          <ac:cxnSpMkLst>
            <pc:docMk/>
            <pc:sldMk cId="2128536031" sldId="257"/>
            <ac:cxnSpMk id="4" creationId="{3FE98765-F8B9-29FC-4B94-E635F598937E}"/>
          </ac:cxnSpMkLst>
        </pc:cxnChg>
      </pc:sldChg>
      <pc:sldChg chg="delSp modSp del mod">
        <pc:chgData name="Colette Santsche" userId="e102f274-2e06-41ba-b6aa-663662fd08d9" providerId="ADAL" clId="{79A24F35-7F51-4CD9-9C06-30EA789F99E4}" dt="2023-05-23T17:09:16.776" v="252" actId="2696"/>
        <pc:sldMkLst>
          <pc:docMk/>
          <pc:sldMk cId="1428176383" sldId="258"/>
        </pc:sldMkLst>
        <pc:spChg chg="mod">
          <ac:chgData name="Colette Santsche" userId="e102f274-2e06-41ba-b6aa-663662fd08d9" providerId="ADAL" clId="{79A24F35-7F51-4CD9-9C06-30EA789F99E4}" dt="2023-05-23T17:01:23.108" v="134"/>
          <ac:spMkLst>
            <pc:docMk/>
            <pc:sldMk cId="1428176383" sldId="258"/>
            <ac:spMk id="2" creationId="{97407D76-889B-B69F-6E65-F5BA7D38CAF1}"/>
          </ac:spMkLst>
        </pc:spChg>
        <pc:spChg chg="mod">
          <ac:chgData name="Colette Santsche" userId="e102f274-2e06-41ba-b6aa-663662fd08d9" providerId="ADAL" clId="{79A24F35-7F51-4CD9-9C06-30EA789F99E4}" dt="2023-05-23T17:02:32.407" v="156" actId="1036"/>
          <ac:spMkLst>
            <pc:docMk/>
            <pc:sldMk cId="1428176383" sldId="258"/>
            <ac:spMk id="3" creationId="{6DF4C1ED-6246-5022-29DF-401B6D3B1B25}"/>
          </ac:spMkLst>
        </pc:spChg>
        <pc:picChg chg="del">
          <ac:chgData name="Colette Santsche" userId="e102f274-2e06-41ba-b6aa-663662fd08d9" providerId="ADAL" clId="{79A24F35-7F51-4CD9-9C06-30EA789F99E4}" dt="2023-05-23T17:02:29.207" v="139" actId="478"/>
          <ac:picMkLst>
            <pc:docMk/>
            <pc:sldMk cId="1428176383" sldId="258"/>
            <ac:picMk id="4" creationId="{98C043E3-E3FF-1A2D-2565-6C835F25D036}"/>
          </ac:picMkLst>
        </pc:picChg>
      </pc:sldChg>
      <pc:sldChg chg="addSp modSp mod">
        <pc:chgData name="Colette Santsche" userId="e102f274-2e06-41ba-b6aa-663662fd08d9" providerId="ADAL" clId="{79A24F35-7F51-4CD9-9C06-30EA789F99E4}" dt="2023-05-23T17:33:24.019" v="508" actId="20577"/>
        <pc:sldMkLst>
          <pc:docMk/>
          <pc:sldMk cId="2538072244" sldId="261"/>
        </pc:sldMkLst>
        <pc:spChg chg="mod">
          <ac:chgData name="Colette Santsche" userId="e102f274-2e06-41ba-b6aa-663662fd08d9" providerId="ADAL" clId="{79A24F35-7F51-4CD9-9C06-30EA789F99E4}" dt="2023-05-23T17:01:23.108" v="134"/>
          <ac:spMkLst>
            <pc:docMk/>
            <pc:sldMk cId="2538072244" sldId="261"/>
            <ac:spMk id="2" creationId="{7D7EA907-DFA2-DD1F-7805-529DC23E73D4}"/>
          </ac:spMkLst>
        </pc:spChg>
        <pc:grpChg chg="add mod">
          <ac:chgData name="Colette Santsche" userId="e102f274-2e06-41ba-b6aa-663662fd08d9" providerId="ADAL" clId="{79A24F35-7F51-4CD9-9C06-30EA789F99E4}" dt="2023-05-23T17:30:06.725" v="450"/>
          <ac:grpSpMkLst>
            <pc:docMk/>
            <pc:sldMk cId="2538072244" sldId="261"/>
            <ac:grpSpMk id="3" creationId="{709D8CF3-1A06-ED4E-B581-5C1E9D5FB97A}"/>
          </ac:grpSpMkLst>
        </pc:grpChg>
        <pc:graphicFrameChg chg="mod">
          <ac:chgData name="Colette Santsche" userId="e102f274-2e06-41ba-b6aa-663662fd08d9" providerId="ADAL" clId="{79A24F35-7F51-4CD9-9C06-30EA789F99E4}" dt="2023-05-23T17:33:24.019" v="508" actId="20577"/>
          <ac:graphicFrameMkLst>
            <pc:docMk/>
            <pc:sldMk cId="2538072244" sldId="261"/>
            <ac:graphicFrameMk id="4" creationId="{71F6690B-1D02-905C-5C71-4D7EBE232352}"/>
          </ac:graphicFrameMkLst>
        </pc:graphicFrameChg>
        <pc:picChg chg="mod">
          <ac:chgData name="Colette Santsche" userId="e102f274-2e06-41ba-b6aa-663662fd08d9" providerId="ADAL" clId="{79A24F35-7F51-4CD9-9C06-30EA789F99E4}" dt="2023-05-23T17:30:06.725" v="450"/>
          <ac:picMkLst>
            <pc:docMk/>
            <pc:sldMk cId="2538072244" sldId="261"/>
            <ac:picMk id="5" creationId="{58604765-18EF-834D-7E05-D8660901D66E}"/>
          </ac:picMkLst>
        </pc:picChg>
        <pc:cxnChg chg="mod">
          <ac:chgData name="Colette Santsche" userId="e102f274-2e06-41ba-b6aa-663662fd08d9" providerId="ADAL" clId="{79A24F35-7F51-4CD9-9C06-30EA789F99E4}" dt="2023-05-23T17:30:06.725" v="450"/>
          <ac:cxnSpMkLst>
            <pc:docMk/>
            <pc:sldMk cId="2538072244" sldId="261"/>
            <ac:cxnSpMk id="6" creationId="{1347319A-A755-6443-85B2-0EAD82D6709B}"/>
          </ac:cxnSpMkLst>
        </pc:cxnChg>
      </pc:sldChg>
      <pc:sldChg chg="addSp modSp mod">
        <pc:chgData name="Colette Santsche" userId="e102f274-2e06-41ba-b6aa-663662fd08d9" providerId="ADAL" clId="{79A24F35-7F51-4CD9-9C06-30EA789F99E4}" dt="2023-05-23T17:31:01.660" v="461" actId="1076"/>
        <pc:sldMkLst>
          <pc:docMk/>
          <pc:sldMk cId="3918881872" sldId="262"/>
        </pc:sldMkLst>
        <pc:spChg chg="mod">
          <ac:chgData name="Colette Santsche" userId="e102f274-2e06-41ba-b6aa-663662fd08d9" providerId="ADAL" clId="{79A24F35-7F51-4CD9-9C06-30EA789F99E4}" dt="2023-05-23T17:01:23.108" v="134"/>
          <ac:spMkLst>
            <pc:docMk/>
            <pc:sldMk cId="3918881872" sldId="262"/>
            <ac:spMk id="2" creationId="{3DBDB7E7-77FD-2D8C-D87E-2896200233D8}"/>
          </ac:spMkLst>
        </pc:spChg>
        <pc:spChg chg="mod">
          <ac:chgData name="Colette Santsche" userId="e102f274-2e06-41ba-b6aa-663662fd08d9" providerId="ADAL" clId="{79A24F35-7F51-4CD9-9C06-30EA789F99E4}" dt="2023-05-23T17:27:04.185" v="419" actId="20577"/>
          <ac:spMkLst>
            <pc:docMk/>
            <pc:sldMk cId="3918881872" sldId="262"/>
            <ac:spMk id="3" creationId="{00878B4E-6F97-61E0-17D9-22B01E997BDD}"/>
          </ac:spMkLst>
        </pc:spChg>
        <pc:spChg chg="mod">
          <ac:chgData name="Colette Santsche" userId="e102f274-2e06-41ba-b6aa-663662fd08d9" providerId="ADAL" clId="{79A24F35-7F51-4CD9-9C06-30EA789F99E4}" dt="2023-05-23T17:31:01.660" v="461" actId="1076"/>
          <ac:spMkLst>
            <pc:docMk/>
            <pc:sldMk cId="3918881872" sldId="262"/>
            <ac:spMk id="17" creationId="{0ECDF3E9-D15C-6EEB-63C5-5EDA9252BA16}"/>
          </ac:spMkLst>
        </pc:spChg>
        <pc:grpChg chg="add mod">
          <ac:chgData name="Colette Santsche" userId="e102f274-2e06-41ba-b6aa-663662fd08d9" providerId="ADAL" clId="{79A24F35-7F51-4CD9-9C06-30EA789F99E4}" dt="2023-05-23T17:30:20.335" v="453"/>
          <ac:grpSpMkLst>
            <pc:docMk/>
            <pc:sldMk cId="3918881872" sldId="262"/>
            <ac:grpSpMk id="4" creationId="{51FB510D-A375-D781-7EAD-5E813A6E9E16}"/>
          </ac:grpSpMkLst>
        </pc:grpChg>
        <pc:grpChg chg="mod">
          <ac:chgData name="Colette Santsche" userId="e102f274-2e06-41ba-b6aa-663662fd08d9" providerId="ADAL" clId="{79A24F35-7F51-4CD9-9C06-30EA789F99E4}" dt="2023-05-23T17:30:38.774" v="458" actId="1076"/>
          <ac:grpSpMkLst>
            <pc:docMk/>
            <pc:sldMk cId="3918881872" sldId="262"/>
            <ac:grpSpMk id="16" creationId="{9AE62DE6-1CBD-70FA-020F-61A9CF2453C1}"/>
          </ac:grpSpMkLst>
        </pc:grpChg>
        <pc:picChg chg="mod">
          <ac:chgData name="Colette Santsche" userId="e102f274-2e06-41ba-b6aa-663662fd08d9" providerId="ADAL" clId="{79A24F35-7F51-4CD9-9C06-30EA789F99E4}" dt="2023-05-23T17:30:22.710" v="454" actId="1076"/>
          <ac:picMkLst>
            <pc:docMk/>
            <pc:sldMk cId="3918881872" sldId="262"/>
            <ac:picMk id="5" creationId="{EBB8B4D7-6ED5-8451-BB07-A179F9866768}"/>
          </ac:picMkLst>
        </pc:picChg>
        <pc:picChg chg="mod">
          <ac:chgData name="Colette Santsche" userId="e102f274-2e06-41ba-b6aa-663662fd08d9" providerId="ADAL" clId="{79A24F35-7F51-4CD9-9C06-30EA789F99E4}" dt="2023-05-23T17:30:20.335" v="453"/>
          <ac:picMkLst>
            <pc:docMk/>
            <pc:sldMk cId="3918881872" sldId="262"/>
            <ac:picMk id="6" creationId="{5BC1E097-693F-B171-2E14-695C0E980521}"/>
          </ac:picMkLst>
        </pc:picChg>
        <pc:cxnChg chg="mod">
          <ac:chgData name="Colette Santsche" userId="e102f274-2e06-41ba-b6aa-663662fd08d9" providerId="ADAL" clId="{79A24F35-7F51-4CD9-9C06-30EA789F99E4}" dt="2023-05-23T17:30:20.335" v="453"/>
          <ac:cxnSpMkLst>
            <pc:docMk/>
            <pc:sldMk cId="3918881872" sldId="262"/>
            <ac:cxnSpMk id="8" creationId="{B48A568E-E20B-9044-1639-783B51FA000A}"/>
          </ac:cxnSpMkLst>
        </pc:cxnChg>
      </pc:sldChg>
      <pc:sldChg chg="addSp modSp mod">
        <pc:chgData name="Colette Santsche" userId="e102f274-2e06-41ba-b6aa-663662fd08d9" providerId="ADAL" clId="{79A24F35-7F51-4CD9-9C06-30EA789F99E4}" dt="2023-05-23T17:30:42.951" v="459"/>
        <pc:sldMkLst>
          <pc:docMk/>
          <pc:sldMk cId="2606243200" sldId="263"/>
        </pc:sldMkLst>
        <pc:spChg chg="mod">
          <ac:chgData name="Colette Santsche" userId="e102f274-2e06-41ba-b6aa-663662fd08d9" providerId="ADAL" clId="{79A24F35-7F51-4CD9-9C06-30EA789F99E4}" dt="2023-05-23T17:28:32.384" v="445" actId="1076"/>
          <ac:spMkLst>
            <pc:docMk/>
            <pc:sldMk cId="2606243200" sldId="263"/>
            <ac:spMk id="2" creationId="{D98301D0-EDA6-0CFF-7568-53E93AD58E3C}"/>
          </ac:spMkLst>
        </pc:spChg>
        <pc:spChg chg="mod">
          <ac:chgData name="Colette Santsche" userId="e102f274-2e06-41ba-b6aa-663662fd08d9" providerId="ADAL" clId="{79A24F35-7F51-4CD9-9C06-30EA789F99E4}" dt="2023-05-23T17:27:31.703" v="421" actId="1076"/>
          <ac:spMkLst>
            <pc:docMk/>
            <pc:sldMk cId="2606243200" sldId="263"/>
            <ac:spMk id="5" creationId="{596BDE97-2643-F295-38F9-53F359921050}"/>
          </ac:spMkLst>
        </pc:spChg>
        <pc:grpChg chg="add mod">
          <ac:chgData name="Colette Santsche" userId="e102f274-2e06-41ba-b6aa-663662fd08d9" providerId="ADAL" clId="{79A24F35-7F51-4CD9-9C06-30EA789F99E4}" dt="2023-05-23T17:30:42.951" v="459"/>
          <ac:grpSpMkLst>
            <pc:docMk/>
            <pc:sldMk cId="2606243200" sldId="263"/>
            <ac:grpSpMk id="3" creationId="{63A34AD2-CA8E-DC97-72D0-F4F6F60FB94F}"/>
          </ac:grpSpMkLst>
        </pc:grpChg>
        <pc:picChg chg="mod">
          <ac:chgData name="Colette Santsche" userId="e102f274-2e06-41ba-b6aa-663662fd08d9" providerId="ADAL" clId="{79A24F35-7F51-4CD9-9C06-30EA789F99E4}" dt="2023-05-23T17:30:42.951" v="459"/>
          <ac:picMkLst>
            <pc:docMk/>
            <pc:sldMk cId="2606243200" sldId="263"/>
            <ac:picMk id="4" creationId="{839BA95D-0C27-6DBA-5ABD-FFF7A38D4718}"/>
          </ac:picMkLst>
        </pc:picChg>
        <pc:picChg chg="mod">
          <ac:chgData name="Colette Santsche" userId="e102f274-2e06-41ba-b6aa-663662fd08d9" providerId="ADAL" clId="{79A24F35-7F51-4CD9-9C06-30EA789F99E4}" dt="2023-05-23T17:28:14.577" v="437" actId="1076"/>
          <ac:picMkLst>
            <pc:docMk/>
            <pc:sldMk cId="2606243200" sldId="263"/>
            <ac:picMk id="7" creationId="{540069B1-C3C9-6BE8-D6A3-E70167D334C6}"/>
          </ac:picMkLst>
        </pc:picChg>
        <pc:cxnChg chg="mod">
          <ac:chgData name="Colette Santsche" userId="e102f274-2e06-41ba-b6aa-663662fd08d9" providerId="ADAL" clId="{79A24F35-7F51-4CD9-9C06-30EA789F99E4}" dt="2023-05-23T17:30:42.951" v="459"/>
          <ac:cxnSpMkLst>
            <pc:docMk/>
            <pc:sldMk cId="2606243200" sldId="263"/>
            <ac:cxnSpMk id="6" creationId="{085380F0-2718-FED3-D572-9C97FBAD1142}"/>
          </ac:cxnSpMkLst>
        </pc:cxnChg>
      </pc:sldChg>
      <pc:sldChg chg="addSp modSp mod">
        <pc:chgData name="Colette Santsche" userId="e102f274-2e06-41ba-b6aa-663662fd08d9" providerId="ADAL" clId="{79A24F35-7F51-4CD9-9C06-30EA789F99E4}" dt="2023-05-23T17:32:26.244" v="485" actId="20577"/>
        <pc:sldMkLst>
          <pc:docMk/>
          <pc:sldMk cId="3214153915" sldId="264"/>
        </pc:sldMkLst>
        <pc:spChg chg="mod">
          <ac:chgData name="Colette Santsche" userId="e102f274-2e06-41ba-b6aa-663662fd08d9" providerId="ADAL" clId="{79A24F35-7F51-4CD9-9C06-30EA789F99E4}" dt="2023-05-23T17:01:23.108" v="134"/>
          <ac:spMkLst>
            <pc:docMk/>
            <pc:sldMk cId="3214153915" sldId="264"/>
            <ac:spMk id="2" creationId="{30235852-08CB-A8FE-3D1E-F9550296A223}"/>
          </ac:spMkLst>
        </pc:spChg>
        <pc:spChg chg="mod">
          <ac:chgData name="Colette Santsche" userId="e102f274-2e06-41ba-b6aa-663662fd08d9" providerId="ADAL" clId="{79A24F35-7F51-4CD9-9C06-30EA789F99E4}" dt="2023-05-23T17:32:26.244" v="485" actId="20577"/>
          <ac:spMkLst>
            <pc:docMk/>
            <pc:sldMk cId="3214153915" sldId="264"/>
            <ac:spMk id="3" creationId="{3146AC91-106A-E6AC-FD04-CD2617CA8292}"/>
          </ac:spMkLst>
        </pc:spChg>
        <pc:grpChg chg="add mod">
          <ac:chgData name="Colette Santsche" userId="e102f274-2e06-41ba-b6aa-663662fd08d9" providerId="ADAL" clId="{79A24F35-7F51-4CD9-9C06-30EA789F99E4}" dt="2023-05-23T17:30:03.847" v="449"/>
          <ac:grpSpMkLst>
            <pc:docMk/>
            <pc:sldMk cId="3214153915" sldId="264"/>
            <ac:grpSpMk id="5" creationId="{FA8BFC8C-6162-0785-DBA0-1EEB4739EBF5}"/>
          </ac:grpSpMkLst>
        </pc:grpChg>
        <pc:picChg chg="mod">
          <ac:chgData name="Colette Santsche" userId="e102f274-2e06-41ba-b6aa-663662fd08d9" providerId="ADAL" clId="{79A24F35-7F51-4CD9-9C06-30EA789F99E4}" dt="2023-05-23T17:31:58.998" v="470" actId="1076"/>
          <ac:picMkLst>
            <pc:docMk/>
            <pc:sldMk cId="3214153915" sldId="264"/>
            <ac:picMk id="4" creationId="{8354BDC1-9719-FC5F-49EB-C9BB930B0D6F}"/>
          </ac:picMkLst>
        </pc:picChg>
        <pc:picChg chg="mod">
          <ac:chgData name="Colette Santsche" userId="e102f274-2e06-41ba-b6aa-663662fd08d9" providerId="ADAL" clId="{79A24F35-7F51-4CD9-9C06-30EA789F99E4}" dt="2023-05-23T17:30:03.847" v="449"/>
          <ac:picMkLst>
            <pc:docMk/>
            <pc:sldMk cId="3214153915" sldId="264"/>
            <ac:picMk id="6" creationId="{7B73326F-F00D-232A-A5F9-64D9E041092C}"/>
          </ac:picMkLst>
        </pc:picChg>
        <pc:cxnChg chg="mod">
          <ac:chgData name="Colette Santsche" userId="e102f274-2e06-41ba-b6aa-663662fd08d9" providerId="ADAL" clId="{79A24F35-7F51-4CD9-9C06-30EA789F99E4}" dt="2023-05-23T17:30:03.847" v="449"/>
          <ac:cxnSpMkLst>
            <pc:docMk/>
            <pc:sldMk cId="3214153915" sldId="264"/>
            <ac:cxnSpMk id="7" creationId="{C5AA7CF7-69BD-C809-5CE0-9C1564C15E93}"/>
          </ac:cxnSpMkLst>
        </pc:cxnChg>
      </pc:sldChg>
      <pc:sldChg chg="addSp modSp mod">
        <pc:chgData name="Colette Santsche" userId="e102f274-2e06-41ba-b6aa-663662fd08d9" providerId="ADAL" clId="{79A24F35-7F51-4CD9-9C06-30EA789F99E4}" dt="2023-05-23T17:31:21.856" v="464" actId="1076"/>
        <pc:sldMkLst>
          <pc:docMk/>
          <pc:sldMk cId="3601416270" sldId="266"/>
        </pc:sldMkLst>
        <pc:spChg chg="mod">
          <ac:chgData name="Colette Santsche" userId="e102f274-2e06-41ba-b6aa-663662fd08d9" providerId="ADAL" clId="{79A24F35-7F51-4CD9-9C06-30EA789F99E4}" dt="2023-05-23T17:01:23.108" v="134"/>
          <ac:spMkLst>
            <pc:docMk/>
            <pc:sldMk cId="3601416270" sldId="266"/>
            <ac:spMk id="2" creationId="{D01FA3C8-90C0-9FD9-2D9A-3DD085C96CA5}"/>
          </ac:spMkLst>
        </pc:spChg>
        <pc:spChg chg="mod">
          <ac:chgData name="Colette Santsche" userId="e102f274-2e06-41ba-b6aa-663662fd08d9" providerId="ADAL" clId="{79A24F35-7F51-4CD9-9C06-30EA789F99E4}" dt="2023-05-23T17:17:02.098" v="343" actId="2711"/>
          <ac:spMkLst>
            <pc:docMk/>
            <pc:sldMk cId="3601416270" sldId="266"/>
            <ac:spMk id="3" creationId="{98C71661-1340-8B99-F837-E5AB903597DE}"/>
          </ac:spMkLst>
        </pc:spChg>
        <pc:grpChg chg="add mod">
          <ac:chgData name="Colette Santsche" userId="e102f274-2e06-41ba-b6aa-663662fd08d9" providerId="ADAL" clId="{79A24F35-7F51-4CD9-9C06-30EA789F99E4}" dt="2023-05-23T17:14:49.892" v="329"/>
          <ac:grpSpMkLst>
            <pc:docMk/>
            <pc:sldMk cId="3601416270" sldId="266"/>
            <ac:grpSpMk id="5" creationId="{5785F2FF-9E73-AD92-3C77-67D57D6A3417}"/>
          </ac:grpSpMkLst>
        </pc:grpChg>
        <pc:picChg chg="mod">
          <ac:chgData name="Colette Santsche" userId="e102f274-2e06-41ba-b6aa-663662fd08d9" providerId="ADAL" clId="{79A24F35-7F51-4CD9-9C06-30EA789F99E4}" dt="2023-05-23T17:31:21.856" v="464" actId="1076"/>
          <ac:picMkLst>
            <pc:docMk/>
            <pc:sldMk cId="3601416270" sldId="266"/>
            <ac:picMk id="4" creationId="{9B52FBF0-4B03-6E13-B59C-B31E46F9572A}"/>
          </ac:picMkLst>
        </pc:picChg>
        <pc:picChg chg="mod">
          <ac:chgData name="Colette Santsche" userId="e102f274-2e06-41ba-b6aa-663662fd08d9" providerId="ADAL" clId="{79A24F35-7F51-4CD9-9C06-30EA789F99E4}" dt="2023-05-23T17:14:49.892" v="329"/>
          <ac:picMkLst>
            <pc:docMk/>
            <pc:sldMk cId="3601416270" sldId="266"/>
            <ac:picMk id="6" creationId="{A6F0D79E-7CBA-1ED2-E142-FCEA20281B5E}"/>
          </ac:picMkLst>
        </pc:picChg>
        <pc:cxnChg chg="mod">
          <ac:chgData name="Colette Santsche" userId="e102f274-2e06-41ba-b6aa-663662fd08d9" providerId="ADAL" clId="{79A24F35-7F51-4CD9-9C06-30EA789F99E4}" dt="2023-05-23T17:14:49.892" v="329"/>
          <ac:cxnSpMkLst>
            <pc:docMk/>
            <pc:sldMk cId="3601416270" sldId="266"/>
            <ac:cxnSpMk id="7" creationId="{8F9A3116-C194-63A5-2725-D4DC6B96F8A8}"/>
          </ac:cxnSpMkLst>
        </pc:cxnChg>
      </pc:sldChg>
      <pc:sldChg chg="modSp mod modClrScheme chgLayout">
        <pc:chgData name="Colette Santsche" userId="e102f274-2e06-41ba-b6aa-663662fd08d9" providerId="ADAL" clId="{79A24F35-7F51-4CD9-9C06-30EA789F99E4}" dt="2023-05-23T17:31:45.536" v="469" actId="14100"/>
        <pc:sldMkLst>
          <pc:docMk/>
          <pc:sldMk cId="3447728309" sldId="268"/>
        </pc:sldMkLst>
        <pc:spChg chg="mod ord">
          <ac:chgData name="Colette Santsche" userId="e102f274-2e06-41ba-b6aa-663662fd08d9" providerId="ADAL" clId="{79A24F35-7F51-4CD9-9C06-30EA789F99E4}" dt="2023-05-23T17:15:30.755" v="333" actId="207"/>
          <ac:spMkLst>
            <pc:docMk/>
            <pc:sldMk cId="3447728309" sldId="268"/>
            <ac:spMk id="2" creationId="{CF8C99A8-8D92-4D56-B383-34FAC8EEE01E}"/>
          </ac:spMkLst>
        </pc:spChg>
        <pc:spChg chg="mod ord">
          <ac:chgData name="Colette Santsche" userId="e102f274-2e06-41ba-b6aa-663662fd08d9" providerId="ADAL" clId="{79A24F35-7F51-4CD9-9C06-30EA789F99E4}" dt="2023-05-23T17:31:37.071" v="466" actId="403"/>
          <ac:spMkLst>
            <pc:docMk/>
            <pc:sldMk cId="3447728309" sldId="268"/>
            <ac:spMk id="4" creationId="{22A4D074-53E7-436D-821A-72D66D6FD82A}"/>
          </ac:spMkLst>
        </pc:spChg>
        <pc:spChg chg="mod ord">
          <ac:chgData name="Colette Santsche" userId="e102f274-2e06-41ba-b6aa-663662fd08d9" providerId="ADAL" clId="{79A24F35-7F51-4CD9-9C06-30EA789F99E4}" dt="2023-05-23T17:15:47.275" v="336" actId="12"/>
          <ac:spMkLst>
            <pc:docMk/>
            <pc:sldMk cId="3447728309" sldId="268"/>
            <ac:spMk id="5" creationId="{C992A9B3-FDBB-4430-B8C9-74BB1A926480}"/>
          </ac:spMkLst>
        </pc:spChg>
        <pc:spChg chg="mod ord">
          <ac:chgData name="Colette Santsche" userId="e102f274-2e06-41ba-b6aa-663662fd08d9" providerId="ADAL" clId="{79A24F35-7F51-4CD9-9C06-30EA789F99E4}" dt="2023-05-23T17:31:45.536" v="469" actId="14100"/>
          <ac:spMkLst>
            <pc:docMk/>
            <pc:sldMk cId="3447728309" sldId="268"/>
            <ac:spMk id="6" creationId="{41941300-E611-4B1A-9B2C-22924F645052}"/>
          </ac:spMkLst>
        </pc:spChg>
        <pc:spChg chg="mod ord">
          <ac:chgData name="Colette Santsche" userId="e102f274-2e06-41ba-b6aa-663662fd08d9" providerId="ADAL" clId="{79A24F35-7F51-4CD9-9C06-30EA789F99E4}" dt="2023-05-23T17:17:30.642" v="345" actId="2711"/>
          <ac:spMkLst>
            <pc:docMk/>
            <pc:sldMk cId="3447728309" sldId="268"/>
            <ac:spMk id="7" creationId="{93B80C28-E91A-4B96-8DBC-300BB4DE6A76}"/>
          </ac:spMkLst>
        </pc:spChg>
      </pc:sldChg>
      <pc:sldChg chg="modSp mod">
        <pc:chgData name="Colette Santsche" userId="e102f274-2e06-41ba-b6aa-663662fd08d9" providerId="ADAL" clId="{79A24F35-7F51-4CD9-9C06-30EA789F99E4}" dt="2023-05-23T17:18:08.900" v="349" actId="1076"/>
        <pc:sldMkLst>
          <pc:docMk/>
          <pc:sldMk cId="1160610200" sldId="270"/>
        </pc:sldMkLst>
        <pc:spChg chg="mod">
          <ac:chgData name="Colette Santsche" userId="e102f274-2e06-41ba-b6aa-663662fd08d9" providerId="ADAL" clId="{79A24F35-7F51-4CD9-9C06-30EA789F99E4}" dt="2023-05-23T17:18:08.900" v="349" actId="1076"/>
          <ac:spMkLst>
            <pc:docMk/>
            <pc:sldMk cId="1160610200" sldId="270"/>
            <ac:spMk id="12" creationId="{4678A63B-EA8E-4823-8209-86920DAD38E4}"/>
          </ac:spMkLst>
        </pc:spChg>
        <pc:spChg chg="mod">
          <ac:chgData name="Colette Santsche" userId="e102f274-2e06-41ba-b6aa-663662fd08d9" providerId="ADAL" clId="{79A24F35-7F51-4CD9-9C06-30EA789F99E4}" dt="2023-05-23T17:18:00.916" v="347" actId="1076"/>
          <ac:spMkLst>
            <pc:docMk/>
            <pc:sldMk cId="1160610200" sldId="270"/>
            <ac:spMk id="13" creationId="{E2A1BFC8-160A-49AC-A061-7F78F0C4AE44}"/>
          </ac:spMkLst>
        </pc:spChg>
      </pc:sldChg>
      <pc:sldChg chg="modSp mod">
        <pc:chgData name="Colette Santsche" userId="e102f274-2e06-41ba-b6aa-663662fd08d9" providerId="ADAL" clId="{79A24F35-7F51-4CD9-9C06-30EA789F99E4}" dt="2023-05-23T17:25:25.714" v="374" actId="108"/>
        <pc:sldMkLst>
          <pc:docMk/>
          <pc:sldMk cId="2463351674" sldId="271"/>
        </pc:sldMkLst>
        <pc:spChg chg="mod">
          <ac:chgData name="Colette Santsche" userId="e102f274-2e06-41ba-b6aa-663662fd08d9" providerId="ADAL" clId="{79A24F35-7F51-4CD9-9C06-30EA789F99E4}" dt="2023-05-23T17:25:25.714" v="374" actId="108"/>
          <ac:spMkLst>
            <pc:docMk/>
            <pc:sldMk cId="2463351674" sldId="271"/>
            <ac:spMk id="3" creationId="{52A4FC8C-7EE4-44B9-8D38-6650150A642D}"/>
          </ac:spMkLst>
        </pc:spChg>
      </pc:sldChg>
      <pc:sldChg chg="addSp delSp modSp add mod">
        <pc:chgData name="Colette Santsche" userId="e102f274-2e06-41ba-b6aa-663662fd08d9" providerId="ADAL" clId="{79A24F35-7F51-4CD9-9C06-30EA789F99E4}" dt="2023-05-23T17:14:48.242" v="328"/>
        <pc:sldMkLst>
          <pc:docMk/>
          <pc:sldMk cId="3907409866" sldId="272"/>
        </pc:sldMkLst>
        <pc:spChg chg="del">
          <ac:chgData name="Colette Santsche" userId="e102f274-2e06-41ba-b6aa-663662fd08d9" providerId="ADAL" clId="{79A24F35-7F51-4CD9-9C06-30EA789F99E4}" dt="2023-05-23T17:02:42.605" v="159" actId="478"/>
          <ac:spMkLst>
            <pc:docMk/>
            <pc:sldMk cId="3907409866" sldId="272"/>
            <ac:spMk id="2" creationId="{97407D76-889B-B69F-6E65-F5BA7D38CAF1}"/>
          </ac:spMkLst>
        </pc:spChg>
        <pc:spChg chg="del">
          <ac:chgData name="Colette Santsche" userId="e102f274-2e06-41ba-b6aa-663662fd08d9" providerId="ADAL" clId="{79A24F35-7F51-4CD9-9C06-30EA789F99E4}" dt="2023-05-23T17:02:38.261" v="157" actId="478"/>
          <ac:spMkLst>
            <pc:docMk/>
            <pc:sldMk cId="3907409866" sldId="272"/>
            <ac:spMk id="3" creationId="{6DF4C1ED-6246-5022-29DF-401B6D3B1B25}"/>
          </ac:spMkLst>
        </pc:spChg>
        <pc:spChg chg="add del mod">
          <ac:chgData name="Colette Santsche" userId="e102f274-2e06-41ba-b6aa-663662fd08d9" providerId="ADAL" clId="{79A24F35-7F51-4CD9-9C06-30EA789F99E4}" dt="2023-05-23T17:02:40.965" v="158" actId="478"/>
          <ac:spMkLst>
            <pc:docMk/>
            <pc:sldMk cId="3907409866" sldId="272"/>
            <ac:spMk id="6" creationId="{945A0FDD-F030-500C-692E-228369C9FF85}"/>
          </ac:spMkLst>
        </pc:spChg>
        <pc:spChg chg="add del mod">
          <ac:chgData name="Colette Santsche" userId="e102f274-2e06-41ba-b6aa-663662fd08d9" providerId="ADAL" clId="{79A24F35-7F51-4CD9-9C06-30EA789F99E4}" dt="2023-05-23T17:02:44.605" v="160" actId="478"/>
          <ac:spMkLst>
            <pc:docMk/>
            <pc:sldMk cId="3907409866" sldId="272"/>
            <ac:spMk id="8" creationId="{B6932A48-2D97-26B7-5987-96BDE87BE6E3}"/>
          </ac:spMkLst>
        </pc:spChg>
        <pc:grpChg chg="add mod">
          <ac:chgData name="Colette Santsche" userId="e102f274-2e06-41ba-b6aa-663662fd08d9" providerId="ADAL" clId="{79A24F35-7F51-4CD9-9C06-30EA789F99E4}" dt="2023-05-23T17:14:48.242" v="328"/>
          <ac:grpSpMkLst>
            <pc:docMk/>
            <pc:sldMk cId="3907409866" sldId="272"/>
            <ac:grpSpMk id="9" creationId="{EFBBAE87-3AD0-E4AE-0BA5-5E48D460E425}"/>
          </ac:grpSpMkLst>
        </pc:grpChg>
        <pc:picChg chg="mod">
          <ac:chgData name="Colette Santsche" userId="e102f274-2e06-41ba-b6aa-663662fd08d9" providerId="ADAL" clId="{79A24F35-7F51-4CD9-9C06-30EA789F99E4}" dt="2023-05-23T17:12:03.478" v="290" actId="1076"/>
          <ac:picMkLst>
            <pc:docMk/>
            <pc:sldMk cId="3907409866" sldId="272"/>
            <ac:picMk id="4" creationId="{98C043E3-E3FF-1A2D-2565-6C835F25D036}"/>
          </ac:picMkLst>
        </pc:picChg>
        <pc:picChg chg="mod">
          <ac:chgData name="Colette Santsche" userId="e102f274-2e06-41ba-b6aa-663662fd08d9" providerId="ADAL" clId="{79A24F35-7F51-4CD9-9C06-30EA789F99E4}" dt="2023-05-23T17:14:48.242" v="328"/>
          <ac:picMkLst>
            <pc:docMk/>
            <pc:sldMk cId="3907409866" sldId="272"/>
            <ac:picMk id="10" creationId="{46E399A9-89D5-B706-DD67-424EF0310051}"/>
          </ac:picMkLst>
        </pc:picChg>
        <pc:cxnChg chg="mod">
          <ac:chgData name="Colette Santsche" userId="e102f274-2e06-41ba-b6aa-663662fd08d9" providerId="ADAL" clId="{79A24F35-7F51-4CD9-9C06-30EA789F99E4}" dt="2023-05-23T17:14:48.242" v="328"/>
          <ac:cxnSpMkLst>
            <pc:docMk/>
            <pc:sldMk cId="3907409866" sldId="272"/>
            <ac:cxnSpMk id="11" creationId="{3C69BF0B-EF57-2243-435E-6E950C109620}"/>
          </ac:cxnSpMkLst>
        </pc:cxnChg>
      </pc:sldChg>
      <pc:sldChg chg="addSp modSp new mod">
        <pc:chgData name="Colette Santsche" userId="e102f274-2e06-41ba-b6aa-663662fd08d9" providerId="ADAL" clId="{79A24F35-7F51-4CD9-9C06-30EA789F99E4}" dt="2023-05-23T17:22:07.641" v="351" actId="113"/>
        <pc:sldMkLst>
          <pc:docMk/>
          <pc:sldMk cId="4166291802" sldId="273"/>
        </pc:sldMkLst>
        <pc:spChg chg="mod">
          <ac:chgData name="Colette Santsche" userId="e102f274-2e06-41ba-b6aa-663662fd08d9" providerId="ADAL" clId="{79A24F35-7F51-4CD9-9C06-30EA789F99E4}" dt="2023-05-23T17:08:59.763" v="248"/>
          <ac:spMkLst>
            <pc:docMk/>
            <pc:sldMk cId="4166291802" sldId="273"/>
            <ac:spMk id="2" creationId="{897FAFA8-F5D5-20B2-25FA-1AF6187EBE47}"/>
          </ac:spMkLst>
        </pc:spChg>
        <pc:spChg chg="mod">
          <ac:chgData name="Colette Santsche" userId="e102f274-2e06-41ba-b6aa-663662fd08d9" providerId="ADAL" clId="{79A24F35-7F51-4CD9-9C06-30EA789F99E4}" dt="2023-05-23T17:22:07.641" v="351" actId="113"/>
          <ac:spMkLst>
            <pc:docMk/>
            <pc:sldMk cId="4166291802" sldId="273"/>
            <ac:spMk id="3" creationId="{87FF2919-C2FF-F34D-CBED-465966C340F3}"/>
          </ac:spMkLst>
        </pc:spChg>
        <pc:grpChg chg="add mod">
          <ac:chgData name="Colette Santsche" userId="e102f274-2e06-41ba-b6aa-663662fd08d9" providerId="ADAL" clId="{79A24F35-7F51-4CD9-9C06-30EA789F99E4}" dt="2023-05-23T17:14:46.531" v="327"/>
          <ac:grpSpMkLst>
            <pc:docMk/>
            <pc:sldMk cId="4166291802" sldId="273"/>
            <ac:grpSpMk id="4" creationId="{0B925DF2-7A9D-4433-0206-A7D9F52AB904}"/>
          </ac:grpSpMkLst>
        </pc:grpChg>
        <pc:picChg chg="mod">
          <ac:chgData name="Colette Santsche" userId="e102f274-2e06-41ba-b6aa-663662fd08d9" providerId="ADAL" clId="{79A24F35-7F51-4CD9-9C06-30EA789F99E4}" dt="2023-05-23T17:14:46.531" v="327"/>
          <ac:picMkLst>
            <pc:docMk/>
            <pc:sldMk cId="4166291802" sldId="273"/>
            <ac:picMk id="5" creationId="{AE8299B2-EEBB-8BC4-D2EA-DD6556D25720}"/>
          </ac:picMkLst>
        </pc:picChg>
        <pc:cxnChg chg="mod">
          <ac:chgData name="Colette Santsche" userId="e102f274-2e06-41ba-b6aa-663662fd08d9" providerId="ADAL" clId="{79A24F35-7F51-4CD9-9C06-30EA789F99E4}" dt="2023-05-23T17:14:46.531" v="327"/>
          <ac:cxnSpMkLst>
            <pc:docMk/>
            <pc:sldMk cId="4166291802" sldId="273"/>
            <ac:cxnSpMk id="6" creationId="{314D0283-EDF6-8188-E003-BD4B26CB9617}"/>
          </ac:cxnSpMkLst>
        </pc:cxnChg>
      </pc:sldChg>
      <pc:sldMasterChg chg="modTransition">
        <pc:chgData name="Colette Santsche" userId="e102f274-2e06-41ba-b6aa-663662fd08d9" providerId="ADAL" clId="{79A24F35-7F51-4CD9-9C06-30EA789F99E4}" dt="2023-05-23T17:01:23.108" v="134"/>
        <pc:sldMasterMkLst>
          <pc:docMk/>
          <pc:sldMasterMk cId="3796216363" sldId="2147483828"/>
        </pc:sldMasterMkLst>
      </pc:sldMasterChg>
    </pc:docChg>
  </pc:docChgLst>
  <pc:docChgLst>
    <pc:chgData name="Colette Santsche" userId="e102f274-2e06-41ba-b6aa-663662fd08d9" providerId="ADAL" clId="{F2D97545-2649-4EFF-96E5-5A5989FCB617}"/>
    <pc:docChg chg="modSld">
      <pc:chgData name="Colette Santsche" userId="e102f274-2e06-41ba-b6aa-663662fd08d9" providerId="ADAL" clId="{F2D97545-2649-4EFF-96E5-5A5989FCB617}" dt="2023-05-24T17:10:16.988" v="93" actId="1076"/>
      <pc:docMkLst>
        <pc:docMk/>
      </pc:docMkLst>
      <pc:sldChg chg="modSp mod">
        <pc:chgData name="Colette Santsche" userId="e102f274-2e06-41ba-b6aa-663662fd08d9" providerId="ADAL" clId="{F2D97545-2649-4EFF-96E5-5A5989FCB617}" dt="2023-05-24T17:07:26.959" v="10" actId="20577"/>
        <pc:sldMkLst>
          <pc:docMk/>
          <pc:sldMk cId="2128536031" sldId="257"/>
        </pc:sldMkLst>
        <pc:spChg chg="mod">
          <ac:chgData name="Colette Santsche" userId="e102f274-2e06-41ba-b6aa-663662fd08d9" providerId="ADAL" clId="{F2D97545-2649-4EFF-96E5-5A5989FCB617}" dt="2023-05-24T17:07:26.959" v="10" actId="20577"/>
          <ac:spMkLst>
            <pc:docMk/>
            <pc:sldMk cId="2128536031" sldId="257"/>
            <ac:spMk id="14" creationId="{00000000-0000-0000-0000-000000000000}"/>
          </ac:spMkLst>
        </pc:spChg>
      </pc:sldChg>
      <pc:sldChg chg="addSp modSp mod">
        <pc:chgData name="Colette Santsche" userId="e102f274-2e06-41ba-b6aa-663662fd08d9" providerId="ADAL" clId="{F2D97545-2649-4EFF-96E5-5A5989FCB617}" dt="2023-05-24T17:10:16.988" v="93" actId="1076"/>
        <pc:sldMkLst>
          <pc:docMk/>
          <pc:sldMk cId="3907409866" sldId="272"/>
        </pc:sldMkLst>
        <pc:spChg chg="add mod ord">
          <ac:chgData name="Colette Santsche" userId="e102f274-2e06-41ba-b6aa-663662fd08d9" providerId="ADAL" clId="{F2D97545-2649-4EFF-96E5-5A5989FCB617}" dt="2023-05-24T17:10:13.081" v="92" actId="164"/>
          <ac:spMkLst>
            <pc:docMk/>
            <pc:sldMk cId="3907409866" sldId="272"/>
            <ac:spMk id="2" creationId="{39260EBA-427C-9D21-BA82-CFE3FAD38CDB}"/>
          </ac:spMkLst>
        </pc:spChg>
        <pc:spChg chg="add mod">
          <ac:chgData name="Colette Santsche" userId="e102f274-2e06-41ba-b6aa-663662fd08d9" providerId="ADAL" clId="{F2D97545-2649-4EFF-96E5-5A5989FCB617}" dt="2023-05-24T17:10:13.081" v="92" actId="164"/>
          <ac:spMkLst>
            <pc:docMk/>
            <pc:sldMk cId="3907409866" sldId="272"/>
            <ac:spMk id="3" creationId="{968866C8-5DC4-5B08-106A-993D3553D9A6}"/>
          </ac:spMkLst>
        </pc:spChg>
        <pc:grpChg chg="add mod">
          <ac:chgData name="Colette Santsche" userId="e102f274-2e06-41ba-b6aa-663662fd08d9" providerId="ADAL" clId="{F2D97545-2649-4EFF-96E5-5A5989FCB617}" dt="2023-05-24T17:10:16.988" v="93" actId="1076"/>
          <ac:grpSpMkLst>
            <pc:docMk/>
            <pc:sldMk cId="3907409866" sldId="272"/>
            <ac:grpSpMk id="5" creationId="{3345D804-B881-4035-5DF2-D33121B77FF7}"/>
          </ac:grpSpMkLst>
        </pc:grpChg>
        <pc:picChg chg="mod">
          <ac:chgData name="Colette Santsche" userId="e102f274-2e06-41ba-b6aa-663662fd08d9" providerId="ADAL" clId="{F2D97545-2649-4EFF-96E5-5A5989FCB617}" dt="2023-05-24T17:10:13.081" v="92" actId="164"/>
          <ac:picMkLst>
            <pc:docMk/>
            <pc:sldMk cId="3907409866" sldId="272"/>
            <ac:picMk id="4" creationId="{98C043E3-E3FF-1A2D-2565-6C835F25D036}"/>
          </ac:picMkLst>
        </pc:picChg>
      </pc:sldChg>
    </pc:docChg>
  </pc:docChgLst>
  <pc:docChgLst>
    <pc:chgData name="Colette Santsche" userId="e102f274-2e06-41ba-b6aa-663662fd08d9" providerId="ADAL" clId="{FF1D587F-B390-4B56-ABAF-EE8260900ED5}"/>
    <pc:docChg chg="modSld">
      <pc:chgData name="Colette Santsche" userId="e102f274-2e06-41ba-b6aa-663662fd08d9" providerId="ADAL" clId="{FF1D587F-B390-4B56-ABAF-EE8260900ED5}" dt="2023-01-10T00:39:14.339" v="2" actId="20577"/>
      <pc:docMkLst>
        <pc:docMk/>
      </pc:docMkLst>
      <pc:sldChg chg="modSp mod">
        <pc:chgData name="Colette Santsche" userId="e102f274-2e06-41ba-b6aa-663662fd08d9" providerId="ADAL" clId="{FF1D587F-B390-4B56-ABAF-EE8260900ED5}" dt="2023-01-10T00:39:14.339" v="2" actId="20577"/>
        <pc:sldMkLst>
          <pc:docMk/>
          <pc:sldMk cId="1428176383" sldId="258"/>
        </pc:sldMkLst>
        <pc:spChg chg="mod">
          <ac:chgData name="Colette Santsche" userId="e102f274-2e06-41ba-b6aa-663662fd08d9" providerId="ADAL" clId="{FF1D587F-B390-4B56-ABAF-EE8260900ED5}" dt="2023-01-10T00:39:14.339" v="2" actId="20577"/>
          <ac:spMkLst>
            <pc:docMk/>
            <pc:sldMk cId="1428176383" sldId="258"/>
            <ac:spMk id="3" creationId="{6DF4C1ED-6246-5022-29DF-401B6D3B1B2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D0AD7-B028-4690-81E2-1FA1077E90D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9E9D56D-5676-495B-AD55-066B09F377C9}">
      <dgm:prSet phldrT="[Text]" custT="1"/>
      <dgm:spPr/>
      <dgm:t>
        <a:bodyPr/>
        <a:lstStyle/>
        <a:p>
          <a:r>
            <a:rPr lang="en-US" sz="2000"/>
            <a:t>Review of census and election precinct data</a:t>
          </a:r>
        </a:p>
      </dgm:t>
    </dgm:pt>
    <dgm:pt modelId="{B8A4D79F-9EBC-4E86-8373-7E992DCBB612}" type="parTrans" cxnId="{B94BCBCA-4EE4-44AB-A568-E028F7BDB389}">
      <dgm:prSet/>
      <dgm:spPr/>
      <dgm:t>
        <a:bodyPr/>
        <a:lstStyle/>
        <a:p>
          <a:endParaRPr lang="en-US" sz="2000"/>
        </a:p>
      </dgm:t>
    </dgm:pt>
    <dgm:pt modelId="{765E51D9-1A1E-4AB1-A713-FA1CEF4AF0EE}" type="sibTrans" cxnId="{B94BCBCA-4EE4-44AB-A568-E028F7BDB389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 sz="2000"/>
        </a:p>
      </dgm:t>
    </dgm:pt>
    <dgm:pt modelId="{AB479243-4C81-4B5F-8422-7F1E99909C6E}">
      <dgm:prSet phldrT="[Text]" phldr="1"/>
      <dgm:spPr/>
      <dgm:t>
        <a:bodyPr/>
        <a:lstStyle/>
        <a:p>
          <a:endParaRPr lang="en-US" sz="2000"/>
        </a:p>
      </dgm:t>
    </dgm:pt>
    <dgm:pt modelId="{C8B8142B-B83A-4214-A942-A6F24DB6AB53}" type="parTrans" cxnId="{B546E158-04A4-47DE-A6B6-C0EE4B4CFF5F}">
      <dgm:prSet/>
      <dgm:spPr/>
      <dgm:t>
        <a:bodyPr/>
        <a:lstStyle/>
        <a:p>
          <a:endParaRPr lang="en-US" sz="2000"/>
        </a:p>
      </dgm:t>
    </dgm:pt>
    <dgm:pt modelId="{0D12CC58-B491-4E7D-9CFB-2F43AB3051C3}" type="sibTrans" cxnId="{B546E158-04A4-47DE-A6B6-C0EE4B4CFF5F}">
      <dgm:prSet/>
      <dgm:spPr/>
      <dgm:t>
        <a:bodyPr/>
        <a:lstStyle/>
        <a:p>
          <a:endParaRPr lang="en-US" sz="2000"/>
        </a:p>
      </dgm:t>
    </dgm:pt>
    <dgm:pt modelId="{8E7008AC-719F-4E47-8B1F-89C373AC49AB}">
      <dgm:prSet custT="1"/>
      <dgm:spPr/>
      <dgm:t>
        <a:bodyPr/>
        <a:lstStyle/>
        <a:p>
          <a:r>
            <a:rPr lang="en-US" sz="2000"/>
            <a:t>Based on public input and collected data, different map options will be created for review and consideration by the District Board</a:t>
          </a:r>
        </a:p>
      </dgm:t>
    </dgm:pt>
    <dgm:pt modelId="{80550D03-FB73-48AE-A20F-62861BB6F043}" type="parTrans" cxnId="{BB9B9D16-3809-490F-B48F-5C45E5A9CAD1}">
      <dgm:prSet/>
      <dgm:spPr/>
      <dgm:t>
        <a:bodyPr/>
        <a:lstStyle/>
        <a:p>
          <a:endParaRPr lang="en-US" sz="2000"/>
        </a:p>
      </dgm:t>
    </dgm:pt>
    <dgm:pt modelId="{2C4FD550-77FB-46F9-BEFB-83CA1CFBE1DB}" type="sibTrans" cxnId="{BB9B9D16-3809-490F-B48F-5C45E5A9CAD1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 sz="2000"/>
        </a:p>
      </dgm:t>
    </dgm:pt>
    <dgm:pt modelId="{36297FF8-9CF5-46F5-ADD5-BD0C0083B930}">
      <dgm:prSet custT="1"/>
      <dgm:spPr/>
      <dgm:t>
        <a:bodyPr/>
        <a:lstStyle/>
        <a:p>
          <a:r>
            <a:rPr lang="en-US" sz="2000"/>
            <a:t>Public hearings will be held to determine which map will best represent communities within the District</a:t>
          </a:r>
        </a:p>
      </dgm:t>
    </dgm:pt>
    <dgm:pt modelId="{CEDC87C1-BA7F-4654-ADF3-8E8BA24D4424}" type="parTrans" cxnId="{7A21C6F5-E9A0-46CC-AC9D-D181CE91E243}">
      <dgm:prSet/>
      <dgm:spPr/>
      <dgm:t>
        <a:bodyPr/>
        <a:lstStyle/>
        <a:p>
          <a:endParaRPr lang="en-US" sz="2000"/>
        </a:p>
      </dgm:t>
    </dgm:pt>
    <dgm:pt modelId="{26B756D6-5259-4D04-B51B-89C59657DFDF}" type="sibTrans" cxnId="{7A21C6F5-E9A0-46CC-AC9D-D181CE91E243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 sz="2000"/>
        </a:p>
      </dgm:t>
    </dgm:pt>
    <dgm:pt modelId="{1F576FA3-6476-4B85-9432-A940094E089A}">
      <dgm:prSet custT="1"/>
      <dgm:spPr/>
      <dgm:t>
        <a:bodyPr/>
        <a:lstStyle/>
        <a:p>
          <a:r>
            <a:rPr lang="en-US" sz="2000"/>
            <a:t>Final map adopted by the Board of Directors at a public hearing</a:t>
          </a:r>
        </a:p>
      </dgm:t>
    </dgm:pt>
    <dgm:pt modelId="{92D6687E-174C-4574-9E2A-F1A17BD380FA}" type="parTrans" cxnId="{467E366B-E916-4991-A16E-767E40384C2A}">
      <dgm:prSet/>
      <dgm:spPr/>
      <dgm:t>
        <a:bodyPr/>
        <a:lstStyle/>
        <a:p>
          <a:endParaRPr lang="en-US" sz="2000"/>
        </a:p>
      </dgm:t>
    </dgm:pt>
    <dgm:pt modelId="{9929185E-E2B0-4A64-B233-5FC13D5E4A9E}" type="sibTrans" cxnId="{467E366B-E916-4991-A16E-767E40384C2A}">
      <dgm:prSet/>
      <dgm:spPr/>
      <dgm:t>
        <a:bodyPr/>
        <a:lstStyle/>
        <a:p>
          <a:endParaRPr lang="en-US" sz="2000"/>
        </a:p>
      </dgm:t>
    </dgm:pt>
    <dgm:pt modelId="{7AACE8B9-128A-4C78-A995-FC749C657667}">
      <dgm:prSet phldrT="[Text]" custT="1"/>
      <dgm:spPr/>
      <dgm:t>
        <a:bodyPr/>
        <a:lstStyle/>
        <a:p>
          <a:r>
            <a:rPr lang="en-US" sz="2000"/>
            <a:t>Pre-map meetings to gain public input on logical divisions and communities of interest</a:t>
          </a:r>
        </a:p>
      </dgm:t>
    </dgm:pt>
    <dgm:pt modelId="{C4AE16AA-5EB7-47CE-90A2-EA3E1D4D399A}" type="parTrans" cxnId="{20EEA456-9DAE-4A22-A8C1-C2F51ED248C7}">
      <dgm:prSet/>
      <dgm:spPr/>
      <dgm:t>
        <a:bodyPr/>
        <a:lstStyle/>
        <a:p>
          <a:endParaRPr lang="en-US"/>
        </a:p>
      </dgm:t>
    </dgm:pt>
    <dgm:pt modelId="{3B5E4FBF-6B2E-4CF0-8C5D-85A4CF2765F0}" type="sibTrans" cxnId="{20EEA456-9DAE-4A22-A8C1-C2F51ED248C7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94E7233F-A33C-41BE-A417-2B2A32E06789}" type="pres">
      <dgm:prSet presAssocID="{E79D0AD7-B028-4690-81E2-1FA1077E90DB}" presName="outerComposite" presStyleCnt="0">
        <dgm:presLayoutVars>
          <dgm:chMax val="5"/>
          <dgm:dir/>
          <dgm:resizeHandles val="exact"/>
        </dgm:presLayoutVars>
      </dgm:prSet>
      <dgm:spPr/>
    </dgm:pt>
    <dgm:pt modelId="{1E1027DA-73CC-43D3-82BA-A7859E9C8318}" type="pres">
      <dgm:prSet presAssocID="{E79D0AD7-B028-4690-81E2-1FA1077E90DB}" presName="dummyMaxCanvas" presStyleCnt="0">
        <dgm:presLayoutVars/>
      </dgm:prSet>
      <dgm:spPr/>
    </dgm:pt>
    <dgm:pt modelId="{75C23190-3A43-417C-AF06-9E31F8A09E87}" type="pres">
      <dgm:prSet presAssocID="{E79D0AD7-B028-4690-81E2-1FA1077E90DB}" presName="FiveNodes_1" presStyleLbl="node1" presStyleIdx="0" presStyleCnt="5">
        <dgm:presLayoutVars>
          <dgm:bulletEnabled val="1"/>
        </dgm:presLayoutVars>
      </dgm:prSet>
      <dgm:spPr/>
    </dgm:pt>
    <dgm:pt modelId="{50262E6E-745E-48E2-843C-11A0F18F2911}" type="pres">
      <dgm:prSet presAssocID="{E79D0AD7-B028-4690-81E2-1FA1077E90DB}" presName="FiveNodes_2" presStyleLbl="node1" presStyleIdx="1" presStyleCnt="5">
        <dgm:presLayoutVars>
          <dgm:bulletEnabled val="1"/>
        </dgm:presLayoutVars>
      </dgm:prSet>
      <dgm:spPr/>
    </dgm:pt>
    <dgm:pt modelId="{0DAF98D1-03D1-4905-8792-9D20BCE8B9C8}" type="pres">
      <dgm:prSet presAssocID="{E79D0AD7-B028-4690-81E2-1FA1077E90DB}" presName="FiveNodes_3" presStyleLbl="node1" presStyleIdx="2" presStyleCnt="5">
        <dgm:presLayoutVars>
          <dgm:bulletEnabled val="1"/>
        </dgm:presLayoutVars>
      </dgm:prSet>
      <dgm:spPr/>
    </dgm:pt>
    <dgm:pt modelId="{43BB8893-75C5-4CCB-A87A-C8852BBC65C1}" type="pres">
      <dgm:prSet presAssocID="{E79D0AD7-B028-4690-81E2-1FA1077E90DB}" presName="FiveNodes_4" presStyleLbl="node1" presStyleIdx="3" presStyleCnt="5">
        <dgm:presLayoutVars>
          <dgm:bulletEnabled val="1"/>
        </dgm:presLayoutVars>
      </dgm:prSet>
      <dgm:spPr/>
    </dgm:pt>
    <dgm:pt modelId="{28884B64-8F39-45B1-A83D-C9317F558759}" type="pres">
      <dgm:prSet presAssocID="{E79D0AD7-B028-4690-81E2-1FA1077E90DB}" presName="FiveNodes_5" presStyleLbl="node1" presStyleIdx="4" presStyleCnt="5">
        <dgm:presLayoutVars>
          <dgm:bulletEnabled val="1"/>
        </dgm:presLayoutVars>
      </dgm:prSet>
      <dgm:spPr/>
    </dgm:pt>
    <dgm:pt modelId="{921D255C-FDB7-4C7F-A66B-2DED78B0851F}" type="pres">
      <dgm:prSet presAssocID="{E79D0AD7-B028-4690-81E2-1FA1077E90DB}" presName="FiveConn_1-2" presStyleLbl="fgAccFollowNode1" presStyleIdx="0" presStyleCnt="4">
        <dgm:presLayoutVars>
          <dgm:bulletEnabled val="1"/>
        </dgm:presLayoutVars>
      </dgm:prSet>
      <dgm:spPr/>
    </dgm:pt>
    <dgm:pt modelId="{97DB409A-1CE7-4EF6-AE0C-389C8D252030}" type="pres">
      <dgm:prSet presAssocID="{E79D0AD7-B028-4690-81E2-1FA1077E90DB}" presName="FiveConn_2-3" presStyleLbl="fgAccFollowNode1" presStyleIdx="1" presStyleCnt="4">
        <dgm:presLayoutVars>
          <dgm:bulletEnabled val="1"/>
        </dgm:presLayoutVars>
      </dgm:prSet>
      <dgm:spPr/>
    </dgm:pt>
    <dgm:pt modelId="{5756D8BB-BB5D-4CFA-9F7F-0182D723F86C}" type="pres">
      <dgm:prSet presAssocID="{E79D0AD7-B028-4690-81E2-1FA1077E90DB}" presName="FiveConn_3-4" presStyleLbl="fgAccFollowNode1" presStyleIdx="2" presStyleCnt="4">
        <dgm:presLayoutVars>
          <dgm:bulletEnabled val="1"/>
        </dgm:presLayoutVars>
      </dgm:prSet>
      <dgm:spPr/>
    </dgm:pt>
    <dgm:pt modelId="{70D447E9-D793-40C4-875D-24617B5E16C5}" type="pres">
      <dgm:prSet presAssocID="{E79D0AD7-B028-4690-81E2-1FA1077E90DB}" presName="FiveConn_4-5" presStyleLbl="fgAccFollowNode1" presStyleIdx="3" presStyleCnt="4">
        <dgm:presLayoutVars>
          <dgm:bulletEnabled val="1"/>
        </dgm:presLayoutVars>
      </dgm:prSet>
      <dgm:spPr/>
    </dgm:pt>
    <dgm:pt modelId="{B51F4157-A070-4078-B74B-86ACD103B642}" type="pres">
      <dgm:prSet presAssocID="{E79D0AD7-B028-4690-81E2-1FA1077E90DB}" presName="FiveNodes_1_text" presStyleLbl="node1" presStyleIdx="4" presStyleCnt="5">
        <dgm:presLayoutVars>
          <dgm:bulletEnabled val="1"/>
        </dgm:presLayoutVars>
      </dgm:prSet>
      <dgm:spPr/>
    </dgm:pt>
    <dgm:pt modelId="{C7DC2470-7D69-4141-BEAE-619DEBDC0A20}" type="pres">
      <dgm:prSet presAssocID="{E79D0AD7-B028-4690-81E2-1FA1077E90DB}" presName="FiveNodes_2_text" presStyleLbl="node1" presStyleIdx="4" presStyleCnt="5">
        <dgm:presLayoutVars>
          <dgm:bulletEnabled val="1"/>
        </dgm:presLayoutVars>
      </dgm:prSet>
      <dgm:spPr/>
    </dgm:pt>
    <dgm:pt modelId="{A9FF4F72-D814-42F5-972C-808FBDB9ED47}" type="pres">
      <dgm:prSet presAssocID="{E79D0AD7-B028-4690-81E2-1FA1077E90DB}" presName="FiveNodes_3_text" presStyleLbl="node1" presStyleIdx="4" presStyleCnt="5">
        <dgm:presLayoutVars>
          <dgm:bulletEnabled val="1"/>
        </dgm:presLayoutVars>
      </dgm:prSet>
      <dgm:spPr/>
    </dgm:pt>
    <dgm:pt modelId="{6CD6DC4A-7FE6-4B61-94F3-397D48D5B4B1}" type="pres">
      <dgm:prSet presAssocID="{E79D0AD7-B028-4690-81E2-1FA1077E90DB}" presName="FiveNodes_4_text" presStyleLbl="node1" presStyleIdx="4" presStyleCnt="5">
        <dgm:presLayoutVars>
          <dgm:bulletEnabled val="1"/>
        </dgm:presLayoutVars>
      </dgm:prSet>
      <dgm:spPr/>
    </dgm:pt>
    <dgm:pt modelId="{6C8AD8FF-AAA6-4A3D-B39C-CB42821EFE1B}" type="pres">
      <dgm:prSet presAssocID="{E79D0AD7-B028-4690-81E2-1FA1077E90D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8A5F20A-9D69-4F2E-A871-6C75D48F0233}" type="presOf" srcId="{1F576FA3-6476-4B85-9432-A940094E089A}" destId="{6C8AD8FF-AAA6-4A3D-B39C-CB42821EFE1B}" srcOrd="1" destOrd="0" presId="urn:microsoft.com/office/officeart/2005/8/layout/vProcess5"/>
    <dgm:cxn modelId="{BB9B9D16-3809-490F-B48F-5C45E5A9CAD1}" srcId="{E79D0AD7-B028-4690-81E2-1FA1077E90DB}" destId="{8E7008AC-719F-4E47-8B1F-89C373AC49AB}" srcOrd="2" destOrd="0" parTransId="{80550D03-FB73-48AE-A20F-62861BB6F043}" sibTransId="{2C4FD550-77FB-46F9-BEFB-83CA1CFBE1DB}"/>
    <dgm:cxn modelId="{EEE70D24-2DE7-4147-AFF5-E5141DE5C827}" type="presOf" srcId="{36297FF8-9CF5-46F5-ADD5-BD0C0083B930}" destId="{43BB8893-75C5-4CCB-A87A-C8852BBC65C1}" srcOrd="0" destOrd="0" presId="urn:microsoft.com/office/officeart/2005/8/layout/vProcess5"/>
    <dgm:cxn modelId="{B492DC3D-AE93-4CCE-8B43-61D5941CE30F}" type="presOf" srcId="{8E7008AC-719F-4E47-8B1F-89C373AC49AB}" destId="{A9FF4F72-D814-42F5-972C-808FBDB9ED47}" srcOrd="1" destOrd="0" presId="urn:microsoft.com/office/officeart/2005/8/layout/vProcess5"/>
    <dgm:cxn modelId="{467E366B-E916-4991-A16E-767E40384C2A}" srcId="{E79D0AD7-B028-4690-81E2-1FA1077E90DB}" destId="{1F576FA3-6476-4B85-9432-A940094E089A}" srcOrd="4" destOrd="0" parTransId="{92D6687E-174C-4574-9E2A-F1A17BD380FA}" sibTransId="{9929185E-E2B0-4A64-B233-5FC13D5E4A9E}"/>
    <dgm:cxn modelId="{01435750-364E-41F1-A3B3-6066AE0A87F7}" type="presOf" srcId="{26B756D6-5259-4D04-B51B-89C59657DFDF}" destId="{70D447E9-D793-40C4-875D-24617B5E16C5}" srcOrd="0" destOrd="0" presId="urn:microsoft.com/office/officeart/2005/8/layout/vProcess5"/>
    <dgm:cxn modelId="{1D895A55-5065-42B7-89E9-E50FFE8F1A9E}" type="presOf" srcId="{A9E9D56D-5676-495B-AD55-066B09F377C9}" destId="{B51F4157-A070-4078-B74B-86ACD103B642}" srcOrd="1" destOrd="0" presId="urn:microsoft.com/office/officeart/2005/8/layout/vProcess5"/>
    <dgm:cxn modelId="{20EEA456-9DAE-4A22-A8C1-C2F51ED248C7}" srcId="{E79D0AD7-B028-4690-81E2-1FA1077E90DB}" destId="{7AACE8B9-128A-4C78-A995-FC749C657667}" srcOrd="1" destOrd="0" parTransId="{C4AE16AA-5EB7-47CE-90A2-EA3E1D4D399A}" sibTransId="{3B5E4FBF-6B2E-4CF0-8C5D-85A4CF2765F0}"/>
    <dgm:cxn modelId="{B546E158-04A4-47DE-A6B6-C0EE4B4CFF5F}" srcId="{E79D0AD7-B028-4690-81E2-1FA1077E90DB}" destId="{AB479243-4C81-4B5F-8422-7F1E99909C6E}" srcOrd="5" destOrd="0" parTransId="{C8B8142B-B83A-4214-A942-A6F24DB6AB53}" sibTransId="{0D12CC58-B491-4E7D-9CFB-2F43AB3051C3}"/>
    <dgm:cxn modelId="{77F0BD7E-26B1-4AD6-96BC-368C895E7931}" type="presOf" srcId="{7AACE8B9-128A-4C78-A995-FC749C657667}" destId="{C7DC2470-7D69-4141-BEAE-619DEBDC0A20}" srcOrd="1" destOrd="0" presId="urn:microsoft.com/office/officeart/2005/8/layout/vProcess5"/>
    <dgm:cxn modelId="{0E747083-28C0-4E2C-AFFE-266F6911B6FC}" type="presOf" srcId="{36297FF8-9CF5-46F5-ADD5-BD0C0083B930}" destId="{6CD6DC4A-7FE6-4B61-94F3-397D48D5B4B1}" srcOrd="1" destOrd="0" presId="urn:microsoft.com/office/officeart/2005/8/layout/vProcess5"/>
    <dgm:cxn modelId="{98CAAA9A-A93A-4CD7-A295-9CA2F8DDCB02}" type="presOf" srcId="{A9E9D56D-5676-495B-AD55-066B09F377C9}" destId="{75C23190-3A43-417C-AF06-9E31F8A09E87}" srcOrd="0" destOrd="0" presId="urn:microsoft.com/office/officeart/2005/8/layout/vProcess5"/>
    <dgm:cxn modelId="{B6EB1AA4-9CE3-4C7E-B551-14730DC3B541}" type="presOf" srcId="{2C4FD550-77FB-46F9-BEFB-83CA1CFBE1DB}" destId="{5756D8BB-BB5D-4CFA-9F7F-0182D723F86C}" srcOrd="0" destOrd="0" presId="urn:microsoft.com/office/officeart/2005/8/layout/vProcess5"/>
    <dgm:cxn modelId="{BCF399AA-B489-4E14-9BF2-D59031723515}" type="presOf" srcId="{3B5E4FBF-6B2E-4CF0-8C5D-85A4CF2765F0}" destId="{97DB409A-1CE7-4EF6-AE0C-389C8D252030}" srcOrd="0" destOrd="0" presId="urn:microsoft.com/office/officeart/2005/8/layout/vProcess5"/>
    <dgm:cxn modelId="{2A70CFC4-4478-45CC-88AD-D5CAC599CAC5}" type="presOf" srcId="{8E7008AC-719F-4E47-8B1F-89C373AC49AB}" destId="{0DAF98D1-03D1-4905-8792-9D20BCE8B9C8}" srcOrd="0" destOrd="0" presId="urn:microsoft.com/office/officeart/2005/8/layout/vProcess5"/>
    <dgm:cxn modelId="{B94BCBCA-4EE4-44AB-A568-E028F7BDB389}" srcId="{E79D0AD7-B028-4690-81E2-1FA1077E90DB}" destId="{A9E9D56D-5676-495B-AD55-066B09F377C9}" srcOrd="0" destOrd="0" parTransId="{B8A4D79F-9EBC-4E86-8373-7E992DCBB612}" sibTransId="{765E51D9-1A1E-4AB1-A713-FA1CEF4AF0EE}"/>
    <dgm:cxn modelId="{D0515BD9-D458-48C2-BAE7-AD6FEE5DB95D}" type="presOf" srcId="{1F576FA3-6476-4B85-9432-A940094E089A}" destId="{28884B64-8F39-45B1-A83D-C9317F558759}" srcOrd="0" destOrd="0" presId="urn:microsoft.com/office/officeart/2005/8/layout/vProcess5"/>
    <dgm:cxn modelId="{1BB3D0DF-1454-46F6-9DA0-89D3811C3C4C}" type="presOf" srcId="{E79D0AD7-B028-4690-81E2-1FA1077E90DB}" destId="{94E7233F-A33C-41BE-A417-2B2A32E06789}" srcOrd="0" destOrd="0" presId="urn:microsoft.com/office/officeart/2005/8/layout/vProcess5"/>
    <dgm:cxn modelId="{15813BE0-54A3-4045-8098-EB717635BFDB}" type="presOf" srcId="{765E51D9-1A1E-4AB1-A713-FA1CEF4AF0EE}" destId="{921D255C-FDB7-4C7F-A66B-2DED78B0851F}" srcOrd="0" destOrd="0" presId="urn:microsoft.com/office/officeart/2005/8/layout/vProcess5"/>
    <dgm:cxn modelId="{7A21C6F5-E9A0-46CC-AC9D-D181CE91E243}" srcId="{E79D0AD7-B028-4690-81E2-1FA1077E90DB}" destId="{36297FF8-9CF5-46F5-ADD5-BD0C0083B930}" srcOrd="3" destOrd="0" parTransId="{CEDC87C1-BA7F-4654-ADF3-8E8BA24D4424}" sibTransId="{26B756D6-5259-4D04-B51B-89C59657DFDF}"/>
    <dgm:cxn modelId="{53FD99FC-5BBA-4879-A893-9CA09E4551B5}" type="presOf" srcId="{7AACE8B9-128A-4C78-A995-FC749C657667}" destId="{50262E6E-745E-48E2-843C-11A0F18F2911}" srcOrd="0" destOrd="0" presId="urn:microsoft.com/office/officeart/2005/8/layout/vProcess5"/>
    <dgm:cxn modelId="{4F80E8D6-552B-47C5-AA64-AA89AE78CC87}" type="presParOf" srcId="{94E7233F-A33C-41BE-A417-2B2A32E06789}" destId="{1E1027DA-73CC-43D3-82BA-A7859E9C8318}" srcOrd="0" destOrd="0" presId="urn:microsoft.com/office/officeart/2005/8/layout/vProcess5"/>
    <dgm:cxn modelId="{8CBF305C-0363-40F6-9156-F1B457D992DA}" type="presParOf" srcId="{94E7233F-A33C-41BE-A417-2B2A32E06789}" destId="{75C23190-3A43-417C-AF06-9E31F8A09E87}" srcOrd="1" destOrd="0" presId="urn:microsoft.com/office/officeart/2005/8/layout/vProcess5"/>
    <dgm:cxn modelId="{A2734E83-4743-4835-AF6C-AFF6880D8D1F}" type="presParOf" srcId="{94E7233F-A33C-41BE-A417-2B2A32E06789}" destId="{50262E6E-745E-48E2-843C-11A0F18F2911}" srcOrd="2" destOrd="0" presId="urn:microsoft.com/office/officeart/2005/8/layout/vProcess5"/>
    <dgm:cxn modelId="{2B78EA33-2B95-4872-BE8F-A77857A72F0D}" type="presParOf" srcId="{94E7233F-A33C-41BE-A417-2B2A32E06789}" destId="{0DAF98D1-03D1-4905-8792-9D20BCE8B9C8}" srcOrd="3" destOrd="0" presId="urn:microsoft.com/office/officeart/2005/8/layout/vProcess5"/>
    <dgm:cxn modelId="{9277FB15-9BDE-4FBF-9FBB-315D00DCE59F}" type="presParOf" srcId="{94E7233F-A33C-41BE-A417-2B2A32E06789}" destId="{43BB8893-75C5-4CCB-A87A-C8852BBC65C1}" srcOrd="4" destOrd="0" presId="urn:microsoft.com/office/officeart/2005/8/layout/vProcess5"/>
    <dgm:cxn modelId="{FFA39C84-DBDF-4010-839A-F9E8CD8371E9}" type="presParOf" srcId="{94E7233F-A33C-41BE-A417-2B2A32E06789}" destId="{28884B64-8F39-45B1-A83D-C9317F558759}" srcOrd="5" destOrd="0" presId="urn:microsoft.com/office/officeart/2005/8/layout/vProcess5"/>
    <dgm:cxn modelId="{C0334D56-4756-40BE-AA4A-15A2D1795642}" type="presParOf" srcId="{94E7233F-A33C-41BE-A417-2B2A32E06789}" destId="{921D255C-FDB7-4C7F-A66B-2DED78B0851F}" srcOrd="6" destOrd="0" presId="urn:microsoft.com/office/officeart/2005/8/layout/vProcess5"/>
    <dgm:cxn modelId="{E7315449-65AD-4D0E-A495-486E363569FE}" type="presParOf" srcId="{94E7233F-A33C-41BE-A417-2B2A32E06789}" destId="{97DB409A-1CE7-4EF6-AE0C-389C8D252030}" srcOrd="7" destOrd="0" presId="urn:microsoft.com/office/officeart/2005/8/layout/vProcess5"/>
    <dgm:cxn modelId="{F36F96F0-0BE7-4DE0-82DC-BAA9CD708FD4}" type="presParOf" srcId="{94E7233F-A33C-41BE-A417-2B2A32E06789}" destId="{5756D8BB-BB5D-4CFA-9F7F-0182D723F86C}" srcOrd="8" destOrd="0" presId="urn:microsoft.com/office/officeart/2005/8/layout/vProcess5"/>
    <dgm:cxn modelId="{8C13EC1C-705C-43C2-BFE3-88AB0A432350}" type="presParOf" srcId="{94E7233F-A33C-41BE-A417-2B2A32E06789}" destId="{70D447E9-D793-40C4-875D-24617B5E16C5}" srcOrd="9" destOrd="0" presId="urn:microsoft.com/office/officeart/2005/8/layout/vProcess5"/>
    <dgm:cxn modelId="{90762CBE-F96A-458B-96F8-1303C2B5AD2D}" type="presParOf" srcId="{94E7233F-A33C-41BE-A417-2B2A32E06789}" destId="{B51F4157-A070-4078-B74B-86ACD103B642}" srcOrd="10" destOrd="0" presId="urn:microsoft.com/office/officeart/2005/8/layout/vProcess5"/>
    <dgm:cxn modelId="{918D3E06-E187-4D57-B8B9-BA9C54B34EC1}" type="presParOf" srcId="{94E7233F-A33C-41BE-A417-2B2A32E06789}" destId="{C7DC2470-7D69-4141-BEAE-619DEBDC0A20}" srcOrd="11" destOrd="0" presId="urn:microsoft.com/office/officeart/2005/8/layout/vProcess5"/>
    <dgm:cxn modelId="{CA63E867-D903-48B3-B508-2CF19E6E5B4E}" type="presParOf" srcId="{94E7233F-A33C-41BE-A417-2B2A32E06789}" destId="{A9FF4F72-D814-42F5-972C-808FBDB9ED47}" srcOrd="12" destOrd="0" presId="urn:microsoft.com/office/officeart/2005/8/layout/vProcess5"/>
    <dgm:cxn modelId="{3616DDF6-53ED-4927-9858-7913FE07D5BF}" type="presParOf" srcId="{94E7233F-A33C-41BE-A417-2B2A32E06789}" destId="{6CD6DC4A-7FE6-4B61-94F3-397D48D5B4B1}" srcOrd="13" destOrd="0" presId="urn:microsoft.com/office/officeart/2005/8/layout/vProcess5"/>
    <dgm:cxn modelId="{A41B67A3-93B1-4DAA-A1F4-F66F2048CC7A}" type="presParOf" srcId="{94E7233F-A33C-41BE-A417-2B2A32E06789}" destId="{6C8AD8FF-AAA6-4A3D-B39C-CB42821EFE1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3190-3A43-417C-AF06-9E31F8A09E87}">
      <dsp:nvSpPr>
        <dsp:cNvPr id="0" name=""/>
        <dsp:cNvSpPr/>
      </dsp:nvSpPr>
      <dsp:spPr>
        <a:xfrm>
          <a:off x="0" y="0"/>
          <a:ext cx="8110056" cy="816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 of census and election precinct data</a:t>
          </a:r>
        </a:p>
      </dsp:txBody>
      <dsp:txXfrm>
        <a:off x="23908" y="23908"/>
        <a:ext cx="7133708" cy="768476"/>
      </dsp:txXfrm>
    </dsp:sp>
    <dsp:sp modelId="{50262E6E-745E-48E2-843C-11A0F18F2911}">
      <dsp:nvSpPr>
        <dsp:cNvPr id="0" name=""/>
        <dsp:cNvSpPr/>
      </dsp:nvSpPr>
      <dsp:spPr>
        <a:xfrm>
          <a:off x="605621" y="929665"/>
          <a:ext cx="8110056" cy="816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Pre-map meetings to gain public input on logical divisions and communities of interest</a:t>
          </a:r>
        </a:p>
      </dsp:txBody>
      <dsp:txXfrm>
        <a:off x="629529" y="953573"/>
        <a:ext cx="6926029" cy="768476"/>
      </dsp:txXfrm>
    </dsp:sp>
    <dsp:sp modelId="{0DAF98D1-03D1-4905-8792-9D20BCE8B9C8}">
      <dsp:nvSpPr>
        <dsp:cNvPr id="0" name=""/>
        <dsp:cNvSpPr/>
      </dsp:nvSpPr>
      <dsp:spPr>
        <a:xfrm>
          <a:off x="1211242" y="1859331"/>
          <a:ext cx="8110056" cy="816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Based on public input and collected data, different map options will be created for review and consideration by the District Board</a:t>
          </a:r>
        </a:p>
      </dsp:txBody>
      <dsp:txXfrm>
        <a:off x="1235150" y="1883239"/>
        <a:ext cx="6926029" cy="768476"/>
      </dsp:txXfrm>
    </dsp:sp>
    <dsp:sp modelId="{43BB8893-75C5-4CCB-A87A-C8852BBC65C1}">
      <dsp:nvSpPr>
        <dsp:cNvPr id="0" name=""/>
        <dsp:cNvSpPr/>
      </dsp:nvSpPr>
      <dsp:spPr>
        <a:xfrm>
          <a:off x="1816863" y="2788997"/>
          <a:ext cx="8110056" cy="816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Public hearings will be held to determine which map will best represent communities within the District</a:t>
          </a:r>
        </a:p>
      </dsp:txBody>
      <dsp:txXfrm>
        <a:off x="1840771" y="2812905"/>
        <a:ext cx="6926029" cy="768476"/>
      </dsp:txXfrm>
    </dsp:sp>
    <dsp:sp modelId="{28884B64-8F39-45B1-A83D-C9317F558759}">
      <dsp:nvSpPr>
        <dsp:cNvPr id="0" name=""/>
        <dsp:cNvSpPr/>
      </dsp:nvSpPr>
      <dsp:spPr>
        <a:xfrm>
          <a:off x="2422484" y="3718663"/>
          <a:ext cx="8110056" cy="816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Final map adopted by the Board of Directors at a public hearing</a:t>
          </a:r>
        </a:p>
      </dsp:txBody>
      <dsp:txXfrm>
        <a:off x="2446392" y="3742571"/>
        <a:ext cx="6926029" cy="768476"/>
      </dsp:txXfrm>
    </dsp:sp>
    <dsp:sp modelId="{921D255C-FDB7-4C7F-A66B-2DED78B0851F}">
      <dsp:nvSpPr>
        <dsp:cNvPr id="0" name=""/>
        <dsp:cNvSpPr/>
      </dsp:nvSpPr>
      <dsp:spPr>
        <a:xfrm>
          <a:off x="7579466" y="596346"/>
          <a:ext cx="530589" cy="530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698849" y="596346"/>
        <a:ext cx="291823" cy="399268"/>
      </dsp:txXfrm>
    </dsp:sp>
    <dsp:sp modelId="{97DB409A-1CE7-4EF6-AE0C-389C8D252030}">
      <dsp:nvSpPr>
        <dsp:cNvPr id="0" name=""/>
        <dsp:cNvSpPr/>
      </dsp:nvSpPr>
      <dsp:spPr>
        <a:xfrm>
          <a:off x="8185087" y="1526012"/>
          <a:ext cx="530589" cy="530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accent1"/>
            </a:solidFill>
          </a:endParaRPr>
        </a:p>
      </dsp:txBody>
      <dsp:txXfrm>
        <a:off x="8304470" y="1526012"/>
        <a:ext cx="291823" cy="399268"/>
      </dsp:txXfrm>
    </dsp:sp>
    <dsp:sp modelId="{5756D8BB-BB5D-4CFA-9F7F-0182D723F86C}">
      <dsp:nvSpPr>
        <dsp:cNvPr id="0" name=""/>
        <dsp:cNvSpPr/>
      </dsp:nvSpPr>
      <dsp:spPr>
        <a:xfrm>
          <a:off x="8790708" y="2442073"/>
          <a:ext cx="530589" cy="530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910091" y="2442073"/>
        <a:ext cx="291823" cy="399268"/>
      </dsp:txXfrm>
    </dsp:sp>
    <dsp:sp modelId="{70D447E9-D793-40C4-875D-24617B5E16C5}">
      <dsp:nvSpPr>
        <dsp:cNvPr id="0" name=""/>
        <dsp:cNvSpPr/>
      </dsp:nvSpPr>
      <dsp:spPr>
        <a:xfrm>
          <a:off x="9396330" y="3380809"/>
          <a:ext cx="530589" cy="530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515713" y="3380809"/>
        <a:ext cx="291823" cy="399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Redistricting is when we redraw districts so each has the same number of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7BA8-9A42-4649-95D9-9FD1CEE2AE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7BA8-9A42-4649-95D9-9FD1CEE2AE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7BA8-9A42-4649-95D9-9FD1CEE2AE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7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8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47" y="770467"/>
            <a:ext cx="10779492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7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39" y="4206876"/>
            <a:ext cx="9225798" cy="1645920"/>
          </a:xfrm>
        </p:spPr>
        <p:txBody>
          <a:bodyPr>
            <a:normAutofit/>
          </a:bodyPr>
          <a:lstStyle>
            <a:lvl1pPr marL="0" indent="0" algn="l">
              <a:buNone/>
              <a:defRPr sz="3199">
                <a:solidFill>
                  <a:schemeClr val="bg1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6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767419"/>
            <a:ext cx="10777969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7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38" y="4204209"/>
            <a:ext cx="9223893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2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016" y="0"/>
            <a:ext cx="45708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9253" y="542282"/>
            <a:ext cx="3382399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9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762000"/>
            <a:ext cx="6094413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827" y="2511813"/>
            <a:ext cx="3397635" cy="3126987"/>
          </a:xfr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5" y="5418668"/>
            <a:ext cx="10777969" cy="613283"/>
          </a:xfrm>
        </p:spPr>
        <p:txBody>
          <a:bodyPr anchor="b">
            <a:normAutofit/>
          </a:bodyPr>
          <a:lstStyle>
            <a:lvl1pPr>
              <a:defRPr sz="31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8825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1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0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3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76"/>
            <a:ext cx="7732286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1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2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5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FA47-84FC-42B0-B0A9-2BBAE131694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453B-1D3F-443A-B146-E5856EF4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2" y="6412447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6554697"/>
            <a:ext cx="502789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44" y="5876413"/>
            <a:ext cx="292531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7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398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99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g.is/1z5PK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9719" y="770467"/>
            <a:ext cx="6607242" cy="3352800"/>
          </a:xfrm>
        </p:spPr>
        <p:txBody>
          <a:bodyPr>
            <a:normAutofit/>
          </a:bodyPr>
          <a:lstStyle/>
          <a:p>
            <a:r>
              <a:rPr lang="en-US" sz="7200"/>
              <a:t>Transition to </a:t>
            </a:r>
            <a:br>
              <a:rPr lang="en-US" sz="7200"/>
            </a:br>
            <a:r>
              <a:rPr lang="en-US" sz="7200"/>
              <a:t>‘By Division’ Elections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712" y="4206876"/>
            <a:ext cx="6543249" cy="16459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Pre-Map Hearing #1</a:t>
            </a:r>
          </a:p>
          <a:p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June 21, 2023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78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Santa Ynez Community Services District logo.  ">
            <a:extLst>
              <a:ext uri="{FF2B5EF4-FFF2-40B4-BE49-F238E27FC236}">
                <a16:creationId xmlns:a16="http://schemas.microsoft.com/office/drawing/2014/main" id="{1FA0C82D-A60C-FA97-0702-910888CA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6" y="1743138"/>
            <a:ext cx="3351255" cy="33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A907-DFA2-DD1F-7805-529DC23E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for Creating Election Divisions</a:t>
            </a:r>
          </a:p>
        </p:txBody>
      </p:sp>
      <p:graphicFrame>
        <p:nvGraphicFramePr>
          <p:cNvPr id="4" name="Diagram 3" descr="Graphic displaying the steps to create election divisions. ">
            <a:extLst>
              <a:ext uri="{FF2B5EF4-FFF2-40B4-BE49-F238E27FC236}">
                <a16:creationId xmlns:a16="http://schemas.microsoft.com/office/drawing/2014/main" id="{71F6690B-1D02-905C-5C71-4D7EBE232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00943"/>
              </p:ext>
            </p:extLst>
          </p:nvPr>
        </p:nvGraphicFramePr>
        <p:xfrm>
          <a:off x="1126156" y="1696512"/>
          <a:ext cx="10532541" cy="453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09D8CF3-1A06-ED4E-B581-5C1E9D5FB97A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604765-18EF-834D-7E05-D8660901D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47319A-A755-6443-85B2-0EAD82D6709B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80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387F-32CF-4A29-82BC-A85328A6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>
                <a:solidFill>
                  <a:srgbClr val="50B4C8"/>
                </a:solidFill>
                <a:latin typeface="Calibri Light"/>
                <a:ea typeface="Cambria"/>
                <a:cs typeface="Calibri Light"/>
              </a:rPr>
              <a:t>Simple Map Review Tool</a:t>
            </a:r>
            <a:endParaRPr lang="en-US" sz="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FC8C-7EE4-44B9-8D38-6650150A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530022"/>
            <a:ext cx="105128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1775" indent="-231775">
              <a:lnSpc>
                <a:spcPct val="85000"/>
              </a:lnSpc>
              <a:spcBef>
                <a:spcPts val="13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399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Online Interactive Review Map</a:t>
            </a:r>
          </a:p>
          <a:p>
            <a:pPr marL="688838" lvl="1" indent="-231775">
              <a:lnSpc>
                <a:spcPct val="85000"/>
              </a:lnSpc>
              <a:spcBef>
                <a:spcPts val="13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+mj-lt"/>
              </a:rPr>
              <a:t>ESRI’s “</a:t>
            </a:r>
            <a:r>
              <a:rPr lang="en-US" sz="2400">
                <a:solidFill>
                  <a:srgbClr val="1155CC"/>
                </a:solidFill>
                <a:latin typeface="+mj-lt"/>
                <a:hlinkClick r:id="rId2"/>
              </a:rPr>
              <a:t>ArcGIS Online</a:t>
            </a:r>
            <a:r>
              <a:rPr lang="en-US" sz="2400">
                <a:latin typeface="+mj-lt"/>
              </a:rPr>
              <a:t>” – similar to Google Maps in ease of use</a:t>
            </a:r>
            <a:endParaRPr lang="en-US" sz="2400">
              <a:latin typeface="+mj-lt"/>
              <a:cs typeface="Calibri Light"/>
            </a:endParaRPr>
          </a:p>
          <a:p>
            <a:pPr marL="688838" lvl="1" indent="-231775">
              <a:lnSpc>
                <a:spcPct val="85000"/>
              </a:lnSpc>
              <a:spcBef>
                <a:spcPts val="13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+mj-lt"/>
              </a:rPr>
              <a:t>Used to review, analyze and compare maps, not to create them</a:t>
            </a:r>
          </a:p>
          <a:p>
            <a:pPr marL="685165" lvl="1" indent="-227965">
              <a:buFont typeface="Wingdings" panose="05000000000000000000" pitchFamily="2" charset="2"/>
              <a:buChar char="§"/>
            </a:pPr>
            <a:endParaRPr lang="en-US">
              <a:latin typeface="+mj-lt"/>
              <a:cs typeface="Calibri Light" panose="020F03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1A7545-2037-4B88-8118-6877C2AFF61B}"/>
              </a:ext>
            </a:extLst>
          </p:cNvPr>
          <p:cNvGrpSpPr/>
          <p:nvPr/>
        </p:nvGrpSpPr>
        <p:grpSpPr>
          <a:xfrm>
            <a:off x="943972" y="6298849"/>
            <a:ext cx="11010100" cy="295471"/>
            <a:chOff x="944218" y="6299597"/>
            <a:chExt cx="11012968" cy="2955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926569-E1E2-4332-8974-5946B3583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2DAA02-73E3-4E5D-B689-5F0E6838CFDE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8" descr="Diagram&#10;&#10;Description automatically generated">
            <a:extLst>
              <a:ext uri="{FF2B5EF4-FFF2-40B4-BE49-F238E27FC236}">
                <a16:creationId xmlns:a16="http://schemas.microsoft.com/office/drawing/2014/main" id="{50C3F0D1-9657-C5E3-D958-BCD1FA7FC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332" y="2985508"/>
            <a:ext cx="5127780" cy="3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5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B7E7-77FD-2D8C-D87E-28962002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Provide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78B4E-6F97-61E0-17D9-22B01E997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Submit a comment or letter to the District </a:t>
            </a:r>
          </a:p>
          <a:p>
            <a:pPr marL="487730" lvl="1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Communities of Interest</a:t>
            </a:r>
          </a:p>
          <a:p>
            <a:pPr marL="487730" lvl="1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Draft map options</a:t>
            </a:r>
          </a:p>
          <a:p>
            <a:pPr marL="487730" lvl="1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Questions regarding process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Participate in one of the public meetings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Call, email, snail mail, or drop by!  </a:t>
            </a:r>
          </a:p>
        </p:txBody>
      </p:sp>
      <p:pic>
        <p:nvPicPr>
          <p:cNvPr id="5" name="Graphic 4" descr="Map with pin with solid fill">
            <a:extLst>
              <a:ext uri="{FF2B5EF4-FFF2-40B4-BE49-F238E27FC236}">
                <a16:creationId xmlns:a16="http://schemas.microsoft.com/office/drawing/2014/main" id="{EBB8B4D7-6ED5-8451-BB07-A179F9866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7551" y="4270277"/>
            <a:ext cx="2145945" cy="2145945"/>
          </a:xfrm>
          <a:prstGeom prst="rect">
            <a:avLst/>
          </a:prstGeom>
        </p:spPr>
      </p:pic>
      <p:grpSp>
        <p:nvGrpSpPr>
          <p:cNvPr id="16" name="Group 15" descr="Megaphone">
            <a:extLst>
              <a:ext uri="{FF2B5EF4-FFF2-40B4-BE49-F238E27FC236}">
                <a16:creationId xmlns:a16="http://schemas.microsoft.com/office/drawing/2014/main" id="{9AE62DE6-1CBD-70FA-020F-61A9CF2453C1}"/>
              </a:ext>
            </a:extLst>
          </p:cNvPr>
          <p:cNvGrpSpPr/>
          <p:nvPr/>
        </p:nvGrpSpPr>
        <p:grpSpPr>
          <a:xfrm>
            <a:off x="4674005" y="4466949"/>
            <a:ext cx="2245257" cy="1752600"/>
            <a:chOff x="5677955" y="4800600"/>
            <a:chExt cx="2245257" cy="1752600"/>
          </a:xfrm>
        </p:grpSpPr>
        <p:pic>
          <p:nvPicPr>
            <p:cNvPr id="7" name="Graphic 6" descr="Megaphone with solid fill">
              <a:extLst>
                <a:ext uri="{FF2B5EF4-FFF2-40B4-BE49-F238E27FC236}">
                  <a16:creationId xmlns:a16="http://schemas.microsoft.com/office/drawing/2014/main" id="{5DB56E28-A83C-531A-BFAA-919E828EF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77955" y="4800600"/>
              <a:ext cx="1752600" cy="17526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491A61-77AF-BDF2-9D12-5E39593E6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8926" y="5123038"/>
              <a:ext cx="634286" cy="277284"/>
            </a:xfrm>
            <a:prstGeom prst="line">
              <a:avLst/>
            </a:prstGeom>
            <a:ln w="57150">
              <a:solidFill>
                <a:srgbClr val="92D05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C7F0AA-1FB8-FDD8-7EE9-60B583D21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9179" y="4960055"/>
              <a:ext cx="379494" cy="338667"/>
            </a:xfrm>
            <a:prstGeom prst="line">
              <a:avLst/>
            </a:prstGeom>
            <a:ln w="57150">
              <a:solidFill>
                <a:srgbClr val="92D05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0D1ECA-6D0D-33CE-E3E6-4789B20938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7980" y="5550076"/>
              <a:ext cx="614884" cy="59795"/>
            </a:xfrm>
            <a:prstGeom prst="line">
              <a:avLst/>
            </a:prstGeom>
            <a:ln w="57150">
              <a:solidFill>
                <a:srgbClr val="92D05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1FB510D-A375-D781-7EAD-5E813A6E9E16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C1E097-693F-B171-2E14-695C0E980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8A568E-E20B-9044-1639-783B51FA000A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4A3ABEC-ED78-58C5-EE3B-187191AF5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28" y="1712457"/>
            <a:ext cx="2857500" cy="2857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F5C19-4882-DFA2-0B96-D81C2560FA44}"/>
              </a:ext>
            </a:extLst>
          </p:cNvPr>
          <p:cNvSpPr txBox="1"/>
          <p:nvPr/>
        </p:nvSpPr>
        <p:spPr>
          <a:xfrm>
            <a:off x="7762875" y="150476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Online Map</a:t>
            </a:r>
          </a:p>
        </p:txBody>
      </p:sp>
    </p:spTree>
    <p:extLst>
      <p:ext uri="{BB962C8B-B14F-4D97-AF65-F5344CB8AC3E}">
        <p14:creationId xmlns:p14="http://schemas.microsoft.com/office/powerpoint/2010/main" val="39188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01D0-EDA6-0CFF-7568-53E93AD5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241" y="4666381"/>
            <a:ext cx="2766423" cy="602201"/>
          </a:xfrm>
        </p:spPr>
        <p:txBody>
          <a:bodyPr>
            <a:normAutofit/>
          </a:bodyPr>
          <a:lstStyle/>
          <a:p>
            <a:r>
              <a:rPr lang="en-US" sz="3150"/>
              <a:t>Questions?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BDE97-2643-F295-38F9-53F359921050}"/>
              </a:ext>
            </a:extLst>
          </p:cNvPr>
          <p:cNvSpPr txBox="1"/>
          <p:nvPr/>
        </p:nvSpPr>
        <p:spPr>
          <a:xfrm>
            <a:off x="1339653" y="1055522"/>
            <a:ext cx="510540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/>
              <a:t>Santa Ynez 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Community Services District</a:t>
            </a:r>
          </a:p>
          <a:p>
            <a:pPr algn="ctr">
              <a:lnSpc>
                <a:spcPct val="90000"/>
              </a:lnSpc>
            </a:pPr>
            <a:endParaRPr lang="en-US" sz="2400"/>
          </a:p>
          <a:p>
            <a:pPr algn="ctr">
              <a:lnSpc>
                <a:spcPct val="90000"/>
              </a:lnSpc>
            </a:pPr>
            <a:r>
              <a:rPr lang="en-US" sz="2400"/>
              <a:t>1070 Faraday St, Santa Ynez, CA 93460</a:t>
            </a:r>
          </a:p>
          <a:p>
            <a:pPr algn="ctr">
              <a:lnSpc>
                <a:spcPct val="90000"/>
              </a:lnSpc>
            </a:pPr>
            <a:endParaRPr lang="en-US" sz="2400"/>
          </a:p>
          <a:p>
            <a:pPr algn="ctr">
              <a:lnSpc>
                <a:spcPct val="90000"/>
              </a:lnSpc>
            </a:pPr>
            <a:r>
              <a:rPr lang="en-US" sz="2400"/>
              <a:t>(805) 688-3008</a:t>
            </a:r>
          </a:p>
          <a:p>
            <a:pPr algn="ctr">
              <a:lnSpc>
                <a:spcPct val="90000"/>
              </a:lnSpc>
            </a:pPr>
            <a:endParaRPr lang="en-US" sz="2400"/>
          </a:p>
          <a:p>
            <a:pPr algn="ctr">
              <a:lnSpc>
                <a:spcPct val="90000"/>
              </a:lnSpc>
            </a:pPr>
            <a:r>
              <a:rPr lang="en-US" sz="2400"/>
              <a:t>Open Monday – Friday </a:t>
            </a:r>
          </a:p>
          <a:p>
            <a:pPr algn="ctr">
              <a:lnSpc>
                <a:spcPct val="90000"/>
              </a:lnSpc>
            </a:pPr>
            <a:r>
              <a:rPr lang="en-US" sz="2400"/>
              <a:t>8:30am to 5:00pm</a:t>
            </a:r>
          </a:p>
          <a:p>
            <a:pPr algn="ctr">
              <a:lnSpc>
                <a:spcPct val="90000"/>
              </a:lnSpc>
            </a:pPr>
            <a:endParaRPr lang="en-US" sz="2400"/>
          </a:p>
          <a:p>
            <a:pPr algn="ctr">
              <a:lnSpc>
                <a:spcPct val="90000"/>
              </a:lnSpc>
            </a:pPr>
            <a:r>
              <a:rPr lang="en-US" sz="2400"/>
              <a:t>https://www.sycsd.com/</a:t>
            </a:r>
          </a:p>
        </p:txBody>
      </p:sp>
      <p:pic>
        <p:nvPicPr>
          <p:cNvPr id="7" name="Graphic 6" descr="Thought with solid fill">
            <a:extLst>
              <a:ext uri="{FF2B5EF4-FFF2-40B4-BE49-F238E27FC236}">
                <a16:creationId xmlns:a16="http://schemas.microsoft.com/office/drawing/2014/main" id="{540069B1-C3C9-6BE8-D6A3-E70167D33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22571">
            <a:off x="7810239" y="1918281"/>
            <a:ext cx="4093898" cy="4093898"/>
          </a:xfrm>
          <a:prstGeom prst="rect">
            <a:avLst/>
          </a:prstGeom>
        </p:spPr>
      </p:pic>
      <p:pic>
        <p:nvPicPr>
          <p:cNvPr id="9" name="Graphic 8" descr="Question mark outline">
            <a:extLst>
              <a:ext uri="{FF2B5EF4-FFF2-40B4-BE49-F238E27FC236}">
                <a16:creationId xmlns:a16="http://schemas.microsoft.com/office/drawing/2014/main" id="{CB291E65-7CD9-86B3-8C96-C2A1E758A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8890">
            <a:off x="9316846" y="3251316"/>
            <a:ext cx="702845" cy="702845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AEB8B135-22A8-9496-BBFC-F30FBEEB0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093" y="2262040"/>
            <a:ext cx="914400" cy="914400"/>
          </a:xfrm>
          <a:prstGeom prst="rect">
            <a:avLst/>
          </a:prstGeom>
        </p:spPr>
      </p:pic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47ED19BC-0469-665E-4588-2C4416D273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33747">
            <a:off x="8419973" y="2771341"/>
            <a:ext cx="725163" cy="725163"/>
          </a:xfrm>
          <a:prstGeom prst="rect">
            <a:avLst/>
          </a:prstGeom>
        </p:spPr>
      </p:pic>
      <p:pic>
        <p:nvPicPr>
          <p:cNvPr id="13" name="Graphic 12" descr="Question mark outline">
            <a:extLst>
              <a:ext uri="{FF2B5EF4-FFF2-40B4-BE49-F238E27FC236}">
                <a16:creationId xmlns:a16="http://schemas.microsoft.com/office/drawing/2014/main" id="{9FD97F8D-8BD5-5C93-3C8D-5AEC10406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6239" y="2367818"/>
            <a:ext cx="702845" cy="702845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BC335288-28F6-F48E-0490-E62AC889B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55629">
            <a:off x="10010582" y="3056782"/>
            <a:ext cx="611718" cy="611718"/>
          </a:xfrm>
          <a:prstGeom prst="rect">
            <a:avLst/>
          </a:prstGeom>
        </p:spPr>
      </p:pic>
      <p:pic>
        <p:nvPicPr>
          <p:cNvPr id="15" name="Graphic 14" descr="Question mark outline">
            <a:extLst>
              <a:ext uri="{FF2B5EF4-FFF2-40B4-BE49-F238E27FC236}">
                <a16:creationId xmlns:a16="http://schemas.microsoft.com/office/drawing/2014/main" id="{C17E47A6-0CE0-F238-31BE-147CB797A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4885" y="2633363"/>
            <a:ext cx="519966" cy="5199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A34AD2-CA8E-DC97-72D0-F4F6F60FB94F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9BA95D-0C27-6DBA-5ABD-FFF7A38D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85380F0-2718-FED3-D572-9C97FBAD1142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2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0B4C8"/>
                </a:solidFill>
              </a:rPr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Discuss need to transition from at-large to by-division elections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Review protected classes and communities of interest 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Review Santa Ynez CSD demographics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Process to create election divisions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Ways to provide input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/>
              <a:t>Q&amp;A</a:t>
            </a:r>
          </a:p>
        </p:txBody>
      </p:sp>
      <p:pic>
        <p:nvPicPr>
          <p:cNvPr id="7" name="Picture 6" descr="Locator flag on a city map">
            <a:extLst>
              <a:ext uri="{FF2B5EF4-FFF2-40B4-BE49-F238E27FC236}">
                <a16:creationId xmlns:a16="http://schemas.microsoft.com/office/drawing/2014/main" id="{960624D5-B65A-A20E-CAFE-BAC26D98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72" y="3066557"/>
            <a:ext cx="44577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C02A36-0D36-3518-7DA0-0FF820E1E5CD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0023EC-1F59-69EC-5162-E70898D4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E98765-F8B9-29FC-4B94-E635F598937E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AFA8-F5D5-20B2-25FA-1AF6187E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Establishing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2919-C2FF-F34D-CBED-465966C3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81" y="2011680"/>
            <a:ext cx="10142316" cy="3766185"/>
          </a:xfrm>
        </p:spPr>
        <p:txBody>
          <a:bodyPr/>
          <a:lstStyle/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/>
              <a:t>California Voting Rights Act</a:t>
            </a:r>
          </a:p>
          <a:p>
            <a:pPr marL="963075" lvl="3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400"/>
              <a:t>Signed into law in 2002</a:t>
            </a:r>
          </a:p>
          <a:p>
            <a:pPr marL="963075" lvl="3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400"/>
              <a:t>Helps protect minorities from racially polarized voting practices such as vote dilution</a:t>
            </a:r>
          </a:p>
          <a:p>
            <a:pPr marL="963075" lvl="3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400"/>
              <a:t>Provides more opportunity for protected classes to legally challenge election practices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/>
              <a:t>Recent challenges or ‘notices of intent to challenge’ have been seen in the area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/>
              <a:t>Moving to by division elections can help avoid a legal challenge and costly fees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925DF2-7A9D-4433-0206-A7D9F52AB904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8299B2-EEBB-8BC4-D2EA-DD6556D25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14D0283-EDF6-8188-E003-BD4B26CB9617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29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BBAE87-3AD0-E4AE-0BA5-5E48D460E425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E399A9-89D5-B706-DD67-424EF0310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69BF0B-EF57-2243-435E-6E950C109620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5D804-B881-4035-5DF2-D33121B77FF7}"/>
              </a:ext>
            </a:extLst>
          </p:cNvPr>
          <p:cNvGrpSpPr/>
          <p:nvPr/>
        </p:nvGrpSpPr>
        <p:grpSpPr>
          <a:xfrm>
            <a:off x="579922" y="1223464"/>
            <a:ext cx="11028980" cy="3693137"/>
            <a:chOff x="579922" y="1271089"/>
            <a:chExt cx="11028980" cy="3693137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8C043E3-E3FF-1A2D-2565-6C835F25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922" y="1271089"/>
              <a:ext cx="11028980" cy="369313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260EBA-427C-9D21-BA82-CFE3FAD38CDB}"/>
                </a:ext>
              </a:extLst>
            </p:cNvPr>
            <p:cNvSpPr txBox="1"/>
            <p:nvPr/>
          </p:nvSpPr>
          <p:spPr>
            <a:xfrm>
              <a:off x="4124325" y="4486275"/>
              <a:ext cx="1133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Directors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68866C8-5DC4-5B08-106A-993D3553D9A6}"/>
                </a:ext>
              </a:extLst>
            </p:cNvPr>
            <p:cNvSpPr txBox="1"/>
            <p:nvPr/>
          </p:nvSpPr>
          <p:spPr>
            <a:xfrm>
              <a:off x="8124826" y="4476750"/>
              <a:ext cx="30659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Voters Residing in Divisions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4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A3C8-90C0-9FD9-2D9A-3DD085C9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Tentative Process/Timeline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71661-1340-8B99-F837-E5AB9035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80" y="2011680"/>
            <a:ext cx="10750925" cy="40714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>
                <a:cs typeface="Calibri Light"/>
              </a:rPr>
              <a:t>First Pre-Map Hearing</a:t>
            </a:r>
            <a:endParaRPr lang="en-US">
              <a:cs typeface="Calibri" panose="020F0502020204030204"/>
            </a:endParaRPr>
          </a:p>
          <a:p>
            <a:pPr marL="461963" lvl="3" indent="-241300">
              <a:lnSpc>
                <a:spcPct val="105000"/>
              </a:lnSpc>
              <a:spcAft>
                <a:spcPts val="600"/>
              </a:spcAft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200"/>
              <a:t>June 21, 2023 (Tonight)</a:t>
            </a:r>
          </a:p>
          <a:p>
            <a:pPr marL="0" indent="0">
              <a:buNone/>
            </a:pPr>
            <a:r>
              <a:rPr lang="en-US" sz="2400" b="1">
                <a:cs typeface="Calibri Light"/>
              </a:rPr>
              <a:t>Second Pre-Map Hearing</a:t>
            </a:r>
            <a:endParaRPr lang="en-US">
              <a:cs typeface="Calibri" panose="020F0502020204030204"/>
            </a:endParaRPr>
          </a:p>
          <a:p>
            <a:pPr marL="461963" lvl="3" indent="-241300">
              <a:lnSpc>
                <a:spcPct val="105000"/>
              </a:lnSpc>
              <a:spcAft>
                <a:spcPts val="600"/>
              </a:spcAft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200"/>
              <a:t>July 19, 2023</a:t>
            </a:r>
          </a:p>
          <a:p>
            <a:pPr marL="0" indent="0">
              <a:buNone/>
            </a:pPr>
            <a:r>
              <a:rPr lang="en-US" sz="2400" b="1">
                <a:cs typeface="Calibri Light"/>
              </a:rPr>
              <a:t>First Map Consideration Hearing</a:t>
            </a:r>
            <a:endParaRPr lang="en-US">
              <a:cs typeface="Calibri" panose="020F0502020204030204"/>
            </a:endParaRPr>
          </a:p>
          <a:p>
            <a:pPr marL="461963" lvl="3" indent="-241300">
              <a:lnSpc>
                <a:spcPct val="105000"/>
              </a:lnSpc>
              <a:spcAft>
                <a:spcPts val="600"/>
              </a:spcAft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200"/>
              <a:t>September 20, 2023</a:t>
            </a:r>
          </a:p>
          <a:p>
            <a:pPr marL="0" indent="0">
              <a:buNone/>
            </a:pPr>
            <a:r>
              <a:rPr lang="en-US" sz="2400" b="1">
                <a:cs typeface="Calibri Light"/>
              </a:rPr>
              <a:t>Second Map Consideration Hearing</a:t>
            </a:r>
            <a:endParaRPr lang="en-US">
              <a:cs typeface="Calibri" panose="020F0502020204030204"/>
            </a:endParaRPr>
          </a:p>
          <a:p>
            <a:pPr marL="461963" lvl="3" indent="-241300">
              <a:lnSpc>
                <a:spcPct val="105000"/>
              </a:lnSpc>
              <a:spcAft>
                <a:spcPts val="600"/>
              </a:spcAft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200"/>
              <a:t>October 18, 2023</a:t>
            </a:r>
          </a:p>
          <a:p>
            <a:pPr marL="0" indent="0">
              <a:buNone/>
            </a:pPr>
            <a:r>
              <a:rPr lang="en-US" sz="2400" b="1">
                <a:cs typeface="Calibri Light"/>
              </a:rPr>
              <a:t>Final Map Adoption Hearing and Approval</a:t>
            </a:r>
            <a:endParaRPr lang="en-US">
              <a:cs typeface="Calibri" panose="020F0502020204030204"/>
            </a:endParaRPr>
          </a:p>
          <a:p>
            <a:pPr marL="461963" lvl="3" indent="-241300">
              <a:lnSpc>
                <a:spcPct val="105000"/>
              </a:lnSpc>
              <a:spcAft>
                <a:spcPts val="600"/>
              </a:spcAft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200"/>
              <a:t>November 15, 2023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B52FBF0-4B03-6E13-B59C-B31E46F9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54" y="1689474"/>
            <a:ext cx="5033169" cy="44428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85F2FF-9E73-AD92-3C77-67D57D6A3417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F0D79E-7CBA-1ED2-E142-FCEA2028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F9A3116-C194-63A5-2725-D4DC6B96F8A8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4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99A8-8D92-4D56-B383-34FAC8EE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98" spc="-120" dirty="0">
                <a:solidFill>
                  <a:srgbClr val="50B4C8"/>
                </a:solidFill>
                <a:cs typeface="Calibri Light"/>
              </a:rPr>
              <a:t>Introduction to Districting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941300-E611-4B1A-9B2C-22924F645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45634" y="1439973"/>
            <a:ext cx="5515410" cy="823697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50B4C8"/>
                </a:solidFill>
                <a:latin typeface="+mj-lt"/>
              </a:rPr>
              <a:t>Traditional Districting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4D074-53E7-436D-821A-72D66D6F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394" y="1439973"/>
            <a:ext cx="5156444" cy="82369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50B4C8"/>
                </a:solidFill>
                <a:latin typeface="+mj-lt"/>
              </a:rPr>
              <a:t>Federal</a:t>
            </a:r>
            <a:r>
              <a:rPr lang="en-US" sz="2800">
                <a:solidFill>
                  <a:srgbClr val="50B4C8"/>
                </a:solidFill>
                <a:latin typeface="+mj-lt"/>
              </a:rPr>
              <a:t> Laws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92A9B3-FDBB-4430-B8C9-74BB1A926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782" y="2265618"/>
            <a:ext cx="5156444" cy="368362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Federal Voting Rights Act (1965)</a:t>
            </a:r>
          </a:p>
          <a:p>
            <a:pPr lvl="1">
              <a:lnSpc>
                <a:spcPct val="11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Equal Population</a:t>
            </a:r>
          </a:p>
          <a:p>
            <a:pPr lvl="1">
              <a:lnSpc>
                <a:spcPct val="11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No Racial Vote Dilution</a:t>
            </a:r>
          </a:p>
          <a:p>
            <a:pPr lvl="2">
              <a:lnSpc>
                <a:spcPct val="11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Packing &amp; Cracking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B80C28-E91A-4B96-8DBC-300BB4DE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8530" y="2265618"/>
            <a:ext cx="6666493" cy="368362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kern="800" dirty="0">
                <a:latin typeface="+mj-lt"/>
              </a:rPr>
              <a:t>Be composed of </a:t>
            </a:r>
            <a:r>
              <a:rPr lang="en-US" u="sng" kern="800" dirty="0">
                <a:latin typeface="+mj-lt"/>
              </a:rPr>
              <a:t>contiguous</a:t>
            </a:r>
            <a:r>
              <a:rPr lang="en-US" kern="800" dirty="0">
                <a:latin typeface="+mj-lt"/>
              </a:rPr>
              <a:t> territory</a:t>
            </a:r>
          </a:p>
          <a:p>
            <a:pPr lvl="1">
              <a:lnSpc>
                <a:spcPct val="10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kern="800" dirty="0">
                <a:latin typeface="+mj-lt"/>
              </a:rPr>
              <a:t>Be geographically </a:t>
            </a:r>
            <a:r>
              <a:rPr lang="en-US" u="sng" kern="800" dirty="0">
                <a:latin typeface="+mj-lt"/>
              </a:rPr>
              <a:t>compact </a:t>
            </a:r>
          </a:p>
          <a:p>
            <a:pPr lvl="1">
              <a:lnSpc>
                <a:spcPct val="10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kern="800" dirty="0">
                <a:latin typeface="+mj-lt"/>
              </a:rPr>
              <a:t>Preserve “identifiable </a:t>
            </a:r>
            <a:r>
              <a:rPr lang="en-US" u="sng" kern="800" dirty="0">
                <a:latin typeface="+mj-lt"/>
              </a:rPr>
              <a:t>communities of interest</a:t>
            </a:r>
            <a:r>
              <a:rPr lang="en-US" kern="800" dirty="0">
                <a:latin typeface="+mj-lt"/>
              </a:rPr>
              <a:t>”</a:t>
            </a:r>
          </a:p>
          <a:p>
            <a:pPr lvl="1">
              <a:lnSpc>
                <a:spcPct val="10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kern="800" dirty="0">
                <a:latin typeface="+mj-lt"/>
              </a:rPr>
              <a:t>Be </a:t>
            </a:r>
            <a:r>
              <a:rPr lang="en-US" u="sng" kern="800" dirty="0">
                <a:latin typeface="+mj-lt"/>
              </a:rPr>
              <a:t>bounded</a:t>
            </a:r>
            <a:r>
              <a:rPr lang="en-US" kern="800" dirty="0">
                <a:latin typeface="+mj-lt"/>
              </a:rPr>
              <a:t> by natural and/or man-made boundaries</a:t>
            </a:r>
          </a:p>
          <a:p>
            <a:pPr lvl="1">
              <a:lnSpc>
                <a:spcPct val="10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kern="800" dirty="0">
                <a:latin typeface="+mj-lt"/>
              </a:rPr>
              <a:t>Minimize voters shifted to different election years</a:t>
            </a:r>
          </a:p>
          <a:p>
            <a:pPr lvl="1">
              <a:lnSpc>
                <a:spcPct val="10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kern="800" dirty="0">
                <a:latin typeface="+mj-lt"/>
              </a:rPr>
              <a:t>Preserve the core of existing election areas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8DC264-6AF7-40BD-BBA6-B029A60F185D}"/>
              </a:ext>
            </a:extLst>
          </p:cNvPr>
          <p:cNvGrpSpPr/>
          <p:nvPr/>
        </p:nvGrpSpPr>
        <p:grpSpPr>
          <a:xfrm>
            <a:off x="943972" y="6298849"/>
            <a:ext cx="11010100" cy="295471"/>
            <a:chOff x="944218" y="6299597"/>
            <a:chExt cx="11012968" cy="2955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364959-464D-43B8-AA8F-F4BF6521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B6D493-9E2F-4AE8-B72C-889E37CF811B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772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F2BDED-1451-4B37-92DC-608AA1C1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94" y="1591308"/>
            <a:ext cx="3923278" cy="3380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F58F2C-52BD-4CB4-9CEF-005130FF2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684" y="1629398"/>
            <a:ext cx="5046935" cy="334240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1B6E50-C96F-4147-BDF1-875D07BD9EC5}"/>
              </a:ext>
            </a:extLst>
          </p:cNvPr>
          <p:cNvSpPr/>
          <p:nvPr/>
        </p:nvSpPr>
        <p:spPr>
          <a:xfrm>
            <a:off x="5296245" y="2952046"/>
            <a:ext cx="877728" cy="317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8A63B-EA8E-4823-8209-86920DAD38E4}"/>
              </a:ext>
            </a:extLst>
          </p:cNvPr>
          <p:cNvSpPr txBox="1"/>
          <p:nvPr/>
        </p:nvSpPr>
        <p:spPr>
          <a:xfrm>
            <a:off x="1256390" y="798617"/>
            <a:ext cx="4166157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>
                <a:latin typeface="+mj-lt"/>
              </a:rPr>
              <a:t>Over time, districts become uneven in population…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1BFC8-160A-49AC-A061-7F78F0C4AE44}"/>
              </a:ext>
            </a:extLst>
          </p:cNvPr>
          <p:cNvSpPr txBox="1"/>
          <p:nvPr/>
        </p:nvSpPr>
        <p:spPr>
          <a:xfrm>
            <a:off x="6273684" y="4889937"/>
            <a:ext cx="4971168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>
                <a:latin typeface="+mj-lt"/>
              </a:rPr>
              <a:t>Every ten years, the district lines must be redrawn to make each district even in the number of people again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7DDFDF-E06B-4978-B388-6A545A3FEEB0}"/>
              </a:ext>
            </a:extLst>
          </p:cNvPr>
          <p:cNvGrpSpPr/>
          <p:nvPr/>
        </p:nvGrpSpPr>
        <p:grpSpPr>
          <a:xfrm>
            <a:off x="943972" y="6298849"/>
            <a:ext cx="11010100" cy="295471"/>
            <a:chOff x="944218" y="6299597"/>
            <a:chExt cx="11012968" cy="2955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F455DB-AF88-4CC7-B60F-DBA37EC49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48EA4D-5B45-4738-A393-A1C486FBF079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61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A615BFA-2A8A-451B-971F-74BC71ABA391}"/>
              </a:ext>
            </a:extLst>
          </p:cNvPr>
          <p:cNvGrpSpPr/>
          <p:nvPr/>
        </p:nvGrpSpPr>
        <p:grpSpPr>
          <a:xfrm>
            <a:off x="967206" y="669662"/>
            <a:ext cx="4598773" cy="4506055"/>
            <a:chOff x="953711" y="1041192"/>
            <a:chExt cx="4599971" cy="45072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F4CAA8-CCAD-481A-A1A8-38A922ED5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346" y="1041192"/>
              <a:ext cx="3705225" cy="39147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1352D9-7BBD-4506-887E-31E7E31B67FB}"/>
                </a:ext>
              </a:extLst>
            </p:cNvPr>
            <p:cNvSpPr txBox="1"/>
            <p:nvPr/>
          </p:nvSpPr>
          <p:spPr>
            <a:xfrm>
              <a:off x="953711" y="5025201"/>
              <a:ext cx="4599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9"/>
                <a:t>Minorities make up only </a:t>
              </a:r>
              <a:r>
                <a:rPr lang="en-US" sz="2799"/>
                <a:t>¼</a:t>
              </a:r>
              <a:r>
                <a:rPr lang="en-US" sz="1999"/>
                <a:t> in all 4 districts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0C10CD-E38F-4EAA-98D5-69D25F191E1B}"/>
              </a:ext>
            </a:extLst>
          </p:cNvPr>
          <p:cNvGrpSpPr/>
          <p:nvPr/>
        </p:nvGrpSpPr>
        <p:grpSpPr>
          <a:xfrm>
            <a:off x="6833142" y="769426"/>
            <a:ext cx="4016244" cy="4406291"/>
            <a:chOff x="6844892" y="1113508"/>
            <a:chExt cx="4017290" cy="44074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74EE7F-44AB-4597-A4ED-C78364D4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1557" y="1113508"/>
              <a:ext cx="3686175" cy="38576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45FE7-6B0C-435B-B797-5BF6C8DEEB18}"/>
                </a:ext>
              </a:extLst>
            </p:cNvPr>
            <p:cNvSpPr txBox="1"/>
            <p:nvPr/>
          </p:nvSpPr>
          <p:spPr>
            <a:xfrm>
              <a:off x="6844892" y="4997727"/>
              <a:ext cx="4017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9"/>
                <a:t>Minorities make up</a:t>
              </a:r>
              <a:r>
                <a:rPr lang="en-US" sz="2799"/>
                <a:t> ¾ </a:t>
              </a:r>
              <a:r>
                <a:rPr lang="en-US" sz="1999"/>
                <a:t>of this district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8CD23D-832D-4633-AD7F-AC18B21D634D}"/>
              </a:ext>
            </a:extLst>
          </p:cNvPr>
          <p:cNvSpPr txBox="1"/>
          <p:nvPr/>
        </p:nvSpPr>
        <p:spPr>
          <a:xfrm>
            <a:off x="3386480" y="5316224"/>
            <a:ext cx="5335923" cy="830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/>
              <a:t>If a majority can be drawn, the Voting Rights Act requires it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3E2B4-CAD5-43F2-ABE4-365971C5681C}"/>
              </a:ext>
            </a:extLst>
          </p:cNvPr>
          <p:cNvGrpSpPr/>
          <p:nvPr/>
        </p:nvGrpSpPr>
        <p:grpSpPr>
          <a:xfrm>
            <a:off x="943972" y="6298849"/>
            <a:ext cx="11010100" cy="295471"/>
            <a:chOff x="944218" y="6299597"/>
            <a:chExt cx="11012968" cy="2955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DBA2A-A65E-4DEC-8632-FF9D7AFB4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50EB44-EA5B-4842-BE76-6E41D25E242F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73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5852-08CB-A8FE-3D1E-F9550296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Santa Ynez CSD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6AC91-106A-E6AC-FD04-CD2617CA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3" y="2084705"/>
            <a:ext cx="10750925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350" dirty="0"/>
              <a:t>Current 2020 Population - 3,300</a:t>
            </a:r>
          </a:p>
          <a:p>
            <a:pPr marL="487730" lvl="1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350" dirty="0"/>
              <a:t>660 /division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350" dirty="0"/>
              <a:t>Ethnic Population</a:t>
            </a:r>
            <a:endParaRPr lang="en-US" sz="2350" dirty="0">
              <a:cs typeface="Calibri Light"/>
            </a:endParaRPr>
          </a:p>
          <a:p>
            <a:pPr marL="488315" lvl="1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350" dirty="0">
                <a:cs typeface="Calibri Light"/>
              </a:rPr>
              <a:t>Hispanic (540)</a:t>
            </a: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350" dirty="0"/>
              <a:t>Citizen Voting Age Population (CVAP)</a:t>
            </a:r>
            <a:endParaRPr lang="en-US" sz="2350" dirty="0">
              <a:cs typeface="Calibri Light" panose="020F0302020204030204"/>
            </a:endParaRPr>
          </a:p>
          <a:p>
            <a:pPr marL="231775" indent="-231775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350" dirty="0"/>
              <a:t>Growth rate</a:t>
            </a:r>
            <a:endParaRPr lang="en-US" sz="2350" dirty="0">
              <a:cs typeface="Calibri Light" panose="020F0302020204030204"/>
            </a:endParaRPr>
          </a:p>
          <a:p>
            <a:pPr marL="90805" indent="-90805"/>
            <a:endParaRPr lang="en-US" dirty="0">
              <a:cs typeface="Calibri Light" panose="020F0302020204030204"/>
            </a:endParaRP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354BDC1-9719-FC5F-49EB-C9BB930B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40" y="1783313"/>
            <a:ext cx="5886503" cy="43689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8BFC8C-6162-0785-DBA0-1EEB4739EBF5}"/>
              </a:ext>
            </a:extLst>
          </p:cNvPr>
          <p:cNvGrpSpPr/>
          <p:nvPr/>
        </p:nvGrpSpPr>
        <p:grpSpPr>
          <a:xfrm>
            <a:off x="943971" y="6298849"/>
            <a:ext cx="11010098" cy="295471"/>
            <a:chOff x="944218" y="6299597"/>
            <a:chExt cx="11012968" cy="2955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73326F-F00D-232A-A5F9-64D9E0410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0189" y="6299597"/>
              <a:ext cx="1526997" cy="29554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AA7CF7-69BD-C809-5CE0-9C1564C15E93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8" y="6417001"/>
              <a:ext cx="9395536" cy="0"/>
            </a:xfrm>
            <a:prstGeom prst="line">
              <a:avLst/>
            </a:prstGeom>
            <a:ln w="12700">
              <a:solidFill>
                <a:srgbClr val="1F44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1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7DBADBCCB7D4381E327500AB83F62" ma:contentTypeVersion="8" ma:contentTypeDescription="Create a new document." ma:contentTypeScope="" ma:versionID="f7deedffb07ff56fbfa533c9c0929988">
  <xsd:schema xmlns:xsd="http://www.w3.org/2001/XMLSchema" xmlns:xs="http://www.w3.org/2001/XMLSchema" xmlns:p="http://schemas.microsoft.com/office/2006/metadata/properties" xmlns:ns2="b8830b55-1a0c-4a60-b1b0-cfdaf511f597" xmlns:ns3="cd0705ea-e252-4f48-adad-6bfa3317a5b8" targetNamespace="http://schemas.microsoft.com/office/2006/metadata/properties" ma:root="true" ma:fieldsID="c99148c33a1ad4d9529e16195758d4e2" ns2:_="" ns3:_="">
    <xsd:import namespace="b8830b55-1a0c-4a60-b1b0-cfdaf511f597"/>
    <xsd:import namespace="cd0705ea-e252-4f48-adad-6bfa3317a5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30b55-1a0c-4a60-b1b0-cfdaf511f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b54b17f-c47d-46b3-80b0-e0bff8beb7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705ea-e252-4f48-adad-6bfa3317a5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8c4fc94-1883-4f2b-b6b7-7726b44bb35e}" ma:internalName="TaxCatchAll" ma:showField="CatchAllData" ma:web="cd0705ea-e252-4f48-adad-6bfa3317a5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0705ea-e252-4f48-adad-6bfa3317a5b8" xsi:nil="true"/>
    <lcf76f155ced4ddcb4097134ff3c332f xmlns="b8830b55-1a0c-4a60-b1b0-cfdaf511f5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FB6865-F24B-42AD-93B4-7F763012C39D}">
  <ds:schemaRefs>
    <ds:schemaRef ds:uri="b8830b55-1a0c-4a60-b1b0-cfdaf511f597"/>
    <ds:schemaRef ds:uri="cd0705ea-e252-4f48-adad-6bfa3317a5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4D6B83-18BF-4215-979D-2E678F104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91EF2-F0C9-4480-8F2A-82B13B7C9D1C}">
  <ds:schemaRefs>
    <ds:schemaRef ds:uri="b8830b55-1a0c-4a60-b1b0-cfdaf511f597"/>
    <ds:schemaRef ds:uri="cd0705ea-e252-4f48-adad-6bfa3317a5b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205</TotalTime>
  <Words>519</Words>
  <Application>Microsoft Office PowerPoint</Application>
  <PresentationFormat>Custom</PresentationFormat>
  <Paragraphs>89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Wingdings</vt:lpstr>
      <vt:lpstr>Office Theme</vt:lpstr>
      <vt:lpstr>Metropolitan</vt:lpstr>
      <vt:lpstr>Transition to  ‘By Division’ Elections</vt:lpstr>
      <vt:lpstr>Overview</vt:lpstr>
      <vt:lpstr>Need for Establishing Divisions</vt:lpstr>
      <vt:lpstr>PowerPoint Presentation</vt:lpstr>
      <vt:lpstr>Tentative Process/Timeline</vt:lpstr>
      <vt:lpstr>Introduction to Districting</vt:lpstr>
      <vt:lpstr>PowerPoint Presentation</vt:lpstr>
      <vt:lpstr>PowerPoint Presentation</vt:lpstr>
      <vt:lpstr>Santa Ynez CSD Demographics</vt:lpstr>
      <vt:lpstr>Process for Creating Election Divisions</vt:lpstr>
      <vt:lpstr>Simple Map Review Tool</vt:lpstr>
      <vt:lpstr>Ways to Provide Input</vt:lpstr>
      <vt:lpstr>Questions?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Krystle Heaney</dc:creator>
  <cp:lastModifiedBy>Jason Barnes</cp:lastModifiedBy>
  <cp:revision>1</cp:revision>
  <dcterms:created xsi:type="dcterms:W3CDTF">2022-12-21T00:08:01Z</dcterms:created>
  <dcterms:modified xsi:type="dcterms:W3CDTF">2023-06-20T23:01:09Z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0x0101009D07DBADBCCB7D4381E327500AB83F62</vt:lpwstr>
  </property>
  <property fmtid="{D5CDD505-2E9C-101B-9397-08002B2CF9AE}" pid="3" name="MediaServiceImageTags">
    <vt:lpwstr/>
  </property>
</Properties>
</file>